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6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7" autoAdjust="0"/>
    <p:restoredTop sz="85076" autoAdjust="0"/>
  </p:normalViewPr>
  <p:slideViewPr>
    <p:cSldViewPr snapToGrid="0">
      <p:cViewPr varScale="1">
        <p:scale>
          <a:sx n="97" d="100"/>
          <a:sy n="97" d="100"/>
        </p:scale>
        <p:origin x="111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49E58C-F450-4565-8B27-964C6A2037F8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A01DA42-9536-40A4-B25E-E0494BAAAD92}">
      <dgm:prSet/>
      <dgm:spPr/>
      <dgm:t>
        <a:bodyPr/>
        <a:lstStyle/>
        <a:p>
          <a:r>
            <a:rPr lang="it-IT" dirty="0"/>
            <a:t>Rescritto approvazione</a:t>
          </a:r>
          <a:endParaRPr lang="en-US" dirty="0"/>
        </a:p>
      </dgm:t>
    </dgm:pt>
    <dgm:pt modelId="{02643708-201B-4FBB-B77E-A388C2924294}" type="parTrans" cxnId="{5E81FAD5-62F5-4BC2-8B00-4E3E26C70E7D}">
      <dgm:prSet/>
      <dgm:spPr/>
      <dgm:t>
        <a:bodyPr/>
        <a:lstStyle/>
        <a:p>
          <a:endParaRPr lang="en-US"/>
        </a:p>
      </dgm:t>
    </dgm:pt>
    <dgm:pt modelId="{F3706C86-FFE6-48BD-BBD7-C1D88DB138CC}" type="sibTrans" cxnId="{5E81FAD5-62F5-4BC2-8B00-4E3E26C70E7D}">
      <dgm:prSet/>
      <dgm:spPr/>
      <dgm:t>
        <a:bodyPr/>
        <a:lstStyle/>
        <a:p>
          <a:endParaRPr lang="en-US"/>
        </a:p>
      </dgm:t>
    </dgm:pt>
    <dgm:pt modelId="{0BA1C5D2-9F4A-4C3F-90A4-60DD25AB090D}">
      <dgm:prSet/>
      <dgm:spPr/>
      <dgm:t>
        <a:bodyPr/>
        <a:lstStyle/>
        <a:p>
          <a:r>
            <a:rPr lang="it-IT"/>
            <a:t>Lettera P. Generale, Michael Brehl</a:t>
          </a:r>
          <a:endParaRPr lang="en-US"/>
        </a:p>
      </dgm:t>
    </dgm:pt>
    <dgm:pt modelId="{540BBCEE-4F9D-4090-8A20-B3143E837B63}" type="parTrans" cxnId="{D856D0CF-9E50-4EF8-A780-4AEA765C564C}">
      <dgm:prSet/>
      <dgm:spPr/>
      <dgm:t>
        <a:bodyPr/>
        <a:lstStyle/>
        <a:p>
          <a:endParaRPr lang="en-US"/>
        </a:p>
      </dgm:t>
    </dgm:pt>
    <dgm:pt modelId="{A5DAFB80-C2FE-465F-A960-2B752CAC94CE}" type="sibTrans" cxnId="{D856D0CF-9E50-4EF8-A780-4AEA765C564C}">
      <dgm:prSet/>
      <dgm:spPr/>
      <dgm:t>
        <a:bodyPr/>
        <a:lstStyle/>
        <a:p>
          <a:endParaRPr lang="en-US"/>
        </a:p>
      </dgm:t>
    </dgm:pt>
    <dgm:pt modelId="{7B185F8E-7938-4288-9F43-E0B9BD32EFF5}">
      <dgm:prSet/>
      <dgm:spPr/>
      <dgm:t>
        <a:bodyPr/>
        <a:lstStyle/>
        <a:p>
          <a:r>
            <a:rPr lang="it-IT" dirty="0"/>
            <a:t>Profilo redentorista, 25º Capitolo Generale 2009</a:t>
          </a:r>
          <a:endParaRPr lang="en-US" dirty="0"/>
        </a:p>
      </dgm:t>
    </dgm:pt>
    <dgm:pt modelId="{C9200E38-3328-4280-8E25-A1F9900093EB}" type="parTrans" cxnId="{0A21ECB0-ECB9-4811-A70C-EED3EDEB8254}">
      <dgm:prSet/>
      <dgm:spPr/>
      <dgm:t>
        <a:bodyPr/>
        <a:lstStyle/>
        <a:p>
          <a:endParaRPr lang="en-US"/>
        </a:p>
      </dgm:t>
    </dgm:pt>
    <dgm:pt modelId="{C160478B-E211-4B1B-8E0C-437CC845D7EF}" type="sibTrans" cxnId="{0A21ECB0-ECB9-4811-A70C-EED3EDEB8254}">
      <dgm:prSet/>
      <dgm:spPr/>
      <dgm:t>
        <a:bodyPr/>
        <a:lstStyle/>
        <a:p>
          <a:endParaRPr lang="en-US"/>
        </a:p>
      </dgm:t>
    </dgm:pt>
    <dgm:pt modelId="{018E3239-2FFE-410E-80D4-A0BDECD096A2}">
      <dgm:prSet/>
      <dgm:spPr/>
      <dgm:t>
        <a:bodyPr/>
        <a:lstStyle/>
        <a:p>
          <a:r>
            <a:rPr lang="it-IT"/>
            <a:t>Introduzione generale</a:t>
          </a:r>
          <a:endParaRPr lang="en-US"/>
        </a:p>
      </dgm:t>
    </dgm:pt>
    <dgm:pt modelId="{8EC364DF-50E6-4D9D-B143-614C7902FF23}" type="parTrans" cxnId="{F216D742-3DA6-44F5-8F87-DF7F4277EFDE}">
      <dgm:prSet/>
      <dgm:spPr/>
      <dgm:t>
        <a:bodyPr/>
        <a:lstStyle/>
        <a:p>
          <a:endParaRPr lang="en-US"/>
        </a:p>
      </dgm:t>
    </dgm:pt>
    <dgm:pt modelId="{B202F7C7-0970-405D-A8D1-30CF59BCD7D2}" type="sibTrans" cxnId="{F216D742-3DA6-44F5-8F87-DF7F4277EFDE}">
      <dgm:prSet/>
      <dgm:spPr/>
      <dgm:t>
        <a:bodyPr/>
        <a:lstStyle/>
        <a:p>
          <a:endParaRPr lang="en-US"/>
        </a:p>
      </dgm:t>
    </dgm:pt>
    <dgm:pt modelId="{5E4273CF-884E-41C1-8B50-9E39BC343F1D}" type="pres">
      <dgm:prSet presAssocID="{3F49E58C-F450-4565-8B27-964C6A2037F8}" presName="outerComposite" presStyleCnt="0">
        <dgm:presLayoutVars>
          <dgm:chMax val="5"/>
          <dgm:dir/>
          <dgm:resizeHandles val="exact"/>
        </dgm:presLayoutVars>
      </dgm:prSet>
      <dgm:spPr/>
    </dgm:pt>
    <dgm:pt modelId="{8B4164B6-FD59-42FA-BA0A-6FD7F6E5540E}" type="pres">
      <dgm:prSet presAssocID="{3F49E58C-F450-4565-8B27-964C6A2037F8}" presName="dummyMaxCanvas" presStyleCnt="0">
        <dgm:presLayoutVars/>
      </dgm:prSet>
      <dgm:spPr/>
    </dgm:pt>
    <dgm:pt modelId="{E3515CC3-C638-4C94-8AD2-E7BC724270BE}" type="pres">
      <dgm:prSet presAssocID="{3F49E58C-F450-4565-8B27-964C6A2037F8}" presName="FourNodes_1" presStyleLbl="node1" presStyleIdx="0" presStyleCnt="4" custLinFactY="-35457" custLinFactNeighborX="-117" custLinFactNeighborY="-100000">
        <dgm:presLayoutVars>
          <dgm:bulletEnabled val="1"/>
        </dgm:presLayoutVars>
      </dgm:prSet>
      <dgm:spPr/>
    </dgm:pt>
    <dgm:pt modelId="{A624558A-119A-4B27-B617-848BA90EB3ED}" type="pres">
      <dgm:prSet presAssocID="{3F49E58C-F450-4565-8B27-964C6A2037F8}" presName="FourNodes_2" presStyleLbl="node1" presStyleIdx="1" presStyleCnt="4">
        <dgm:presLayoutVars>
          <dgm:bulletEnabled val="1"/>
        </dgm:presLayoutVars>
      </dgm:prSet>
      <dgm:spPr/>
    </dgm:pt>
    <dgm:pt modelId="{D0E92145-B2B5-4F80-AB5E-733D4B64989F}" type="pres">
      <dgm:prSet presAssocID="{3F49E58C-F450-4565-8B27-964C6A2037F8}" presName="FourNodes_3" presStyleLbl="node1" presStyleIdx="2" presStyleCnt="4">
        <dgm:presLayoutVars>
          <dgm:bulletEnabled val="1"/>
        </dgm:presLayoutVars>
      </dgm:prSet>
      <dgm:spPr/>
    </dgm:pt>
    <dgm:pt modelId="{74941A4F-F62B-48D5-823E-8F3AEF37106C}" type="pres">
      <dgm:prSet presAssocID="{3F49E58C-F450-4565-8B27-964C6A2037F8}" presName="FourNodes_4" presStyleLbl="node1" presStyleIdx="3" presStyleCnt="4">
        <dgm:presLayoutVars>
          <dgm:bulletEnabled val="1"/>
        </dgm:presLayoutVars>
      </dgm:prSet>
      <dgm:spPr/>
    </dgm:pt>
    <dgm:pt modelId="{251F8397-D6F7-4285-A4A1-11803C7BB217}" type="pres">
      <dgm:prSet presAssocID="{3F49E58C-F450-4565-8B27-964C6A2037F8}" presName="FourConn_1-2" presStyleLbl="fgAccFollowNode1" presStyleIdx="0" presStyleCnt="3">
        <dgm:presLayoutVars>
          <dgm:bulletEnabled val="1"/>
        </dgm:presLayoutVars>
      </dgm:prSet>
      <dgm:spPr/>
    </dgm:pt>
    <dgm:pt modelId="{736DF3DB-E1CE-4574-BB23-2E2DB6F5B7AA}" type="pres">
      <dgm:prSet presAssocID="{3F49E58C-F450-4565-8B27-964C6A2037F8}" presName="FourConn_2-3" presStyleLbl="fgAccFollowNode1" presStyleIdx="1" presStyleCnt="3">
        <dgm:presLayoutVars>
          <dgm:bulletEnabled val="1"/>
        </dgm:presLayoutVars>
      </dgm:prSet>
      <dgm:spPr/>
    </dgm:pt>
    <dgm:pt modelId="{E55F2B22-9590-4199-92CC-E806315BAFB2}" type="pres">
      <dgm:prSet presAssocID="{3F49E58C-F450-4565-8B27-964C6A2037F8}" presName="FourConn_3-4" presStyleLbl="fgAccFollowNode1" presStyleIdx="2" presStyleCnt="3">
        <dgm:presLayoutVars>
          <dgm:bulletEnabled val="1"/>
        </dgm:presLayoutVars>
      </dgm:prSet>
      <dgm:spPr/>
    </dgm:pt>
    <dgm:pt modelId="{70D90FEF-E2AB-4D28-981A-49434C7F6F1F}" type="pres">
      <dgm:prSet presAssocID="{3F49E58C-F450-4565-8B27-964C6A2037F8}" presName="FourNodes_1_text" presStyleLbl="node1" presStyleIdx="3" presStyleCnt="4">
        <dgm:presLayoutVars>
          <dgm:bulletEnabled val="1"/>
        </dgm:presLayoutVars>
      </dgm:prSet>
      <dgm:spPr/>
    </dgm:pt>
    <dgm:pt modelId="{1846593D-4D96-4306-8816-24657B409F0C}" type="pres">
      <dgm:prSet presAssocID="{3F49E58C-F450-4565-8B27-964C6A2037F8}" presName="FourNodes_2_text" presStyleLbl="node1" presStyleIdx="3" presStyleCnt="4">
        <dgm:presLayoutVars>
          <dgm:bulletEnabled val="1"/>
        </dgm:presLayoutVars>
      </dgm:prSet>
      <dgm:spPr/>
    </dgm:pt>
    <dgm:pt modelId="{C90E99D0-0941-4658-A89F-043E86AC10AA}" type="pres">
      <dgm:prSet presAssocID="{3F49E58C-F450-4565-8B27-964C6A2037F8}" presName="FourNodes_3_text" presStyleLbl="node1" presStyleIdx="3" presStyleCnt="4">
        <dgm:presLayoutVars>
          <dgm:bulletEnabled val="1"/>
        </dgm:presLayoutVars>
      </dgm:prSet>
      <dgm:spPr/>
    </dgm:pt>
    <dgm:pt modelId="{495C5667-34DA-4168-8731-A88440941742}" type="pres">
      <dgm:prSet presAssocID="{3F49E58C-F450-4565-8B27-964C6A2037F8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0DD6230D-83E5-4E3E-9275-4FA5B05EA286}" type="presOf" srcId="{018E3239-2FFE-410E-80D4-A0BDECD096A2}" destId="{74941A4F-F62B-48D5-823E-8F3AEF37106C}" srcOrd="0" destOrd="0" presId="urn:microsoft.com/office/officeart/2005/8/layout/vProcess5"/>
    <dgm:cxn modelId="{2CC78B14-785F-473C-A3E7-2A9D09457C54}" type="presOf" srcId="{7B185F8E-7938-4288-9F43-E0B9BD32EFF5}" destId="{D0E92145-B2B5-4F80-AB5E-733D4B64989F}" srcOrd="0" destOrd="0" presId="urn:microsoft.com/office/officeart/2005/8/layout/vProcess5"/>
    <dgm:cxn modelId="{6CBB0C31-0ED4-4F9D-AFDF-DCD80855C76B}" type="presOf" srcId="{018E3239-2FFE-410E-80D4-A0BDECD096A2}" destId="{495C5667-34DA-4168-8731-A88440941742}" srcOrd="1" destOrd="0" presId="urn:microsoft.com/office/officeart/2005/8/layout/vProcess5"/>
    <dgm:cxn modelId="{F216D742-3DA6-44F5-8F87-DF7F4277EFDE}" srcId="{3F49E58C-F450-4565-8B27-964C6A2037F8}" destId="{018E3239-2FFE-410E-80D4-A0BDECD096A2}" srcOrd="3" destOrd="0" parTransId="{8EC364DF-50E6-4D9D-B143-614C7902FF23}" sibTransId="{B202F7C7-0970-405D-A8D1-30CF59BCD7D2}"/>
    <dgm:cxn modelId="{A9723547-950D-4D19-B031-07FE46693B16}" type="presOf" srcId="{C160478B-E211-4B1B-8E0C-437CC845D7EF}" destId="{E55F2B22-9590-4199-92CC-E806315BAFB2}" srcOrd="0" destOrd="0" presId="urn:microsoft.com/office/officeart/2005/8/layout/vProcess5"/>
    <dgm:cxn modelId="{F2FD036E-FBA3-47FA-B6F8-2BFCE8F51DF9}" type="presOf" srcId="{F3706C86-FFE6-48BD-BBD7-C1D88DB138CC}" destId="{251F8397-D6F7-4285-A4A1-11803C7BB217}" srcOrd="0" destOrd="0" presId="urn:microsoft.com/office/officeart/2005/8/layout/vProcess5"/>
    <dgm:cxn modelId="{6618CC6E-79B3-4B9F-91E7-D11C2D1D8C6F}" type="presOf" srcId="{3A01DA42-9536-40A4-B25E-E0494BAAAD92}" destId="{E3515CC3-C638-4C94-8AD2-E7BC724270BE}" srcOrd="0" destOrd="0" presId="urn:microsoft.com/office/officeart/2005/8/layout/vProcess5"/>
    <dgm:cxn modelId="{FB824954-ADED-45BD-BC6C-F81AABFA89EC}" type="presOf" srcId="{0BA1C5D2-9F4A-4C3F-90A4-60DD25AB090D}" destId="{1846593D-4D96-4306-8816-24657B409F0C}" srcOrd="1" destOrd="0" presId="urn:microsoft.com/office/officeart/2005/8/layout/vProcess5"/>
    <dgm:cxn modelId="{7CA9537E-BFE2-4283-9EF5-15FC9540412E}" type="presOf" srcId="{3A01DA42-9536-40A4-B25E-E0494BAAAD92}" destId="{70D90FEF-E2AB-4D28-981A-49434C7F6F1F}" srcOrd="1" destOrd="0" presId="urn:microsoft.com/office/officeart/2005/8/layout/vProcess5"/>
    <dgm:cxn modelId="{C670E89E-A5EC-48B7-B6AE-CF7E3919F149}" type="presOf" srcId="{0BA1C5D2-9F4A-4C3F-90A4-60DD25AB090D}" destId="{A624558A-119A-4B27-B617-848BA90EB3ED}" srcOrd="0" destOrd="0" presId="urn:microsoft.com/office/officeart/2005/8/layout/vProcess5"/>
    <dgm:cxn modelId="{0A21ECB0-ECB9-4811-A70C-EED3EDEB8254}" srcId="{3F49E58C-F450-4565-8B27-964C6A2037F8}" destId="{7B185F8E-7938-4288-9F43-E0B9BD32EFF5}" srcOrd="2" destOrd="0" parTransId="{C9200E38-3328-4280-8E25-A1F9900093EB}" sibTransId="{C160478B-E211-4B1B-8E0C-437CC845D7EF}"/>
    <dgm:cxn modelId="{15DD2BBB-A97A-4557-B748-6E402FAB50CB}" type="presOf" srcId="{A5DAFB80-C2FE-465F-A960-2B752CAC94CE}" destId="{736DF3DB-E1CE-4574-BB23-2E2DB6F5B7AA}" srcOrd="0" destOrd="0" presId="urn:microsoft.com/office/officeart/2005/8/layout/vProcess5"/>
    <dgm:cxn modelId="{85025ABD-BF63-4938-AEE9-0ABFA26F2D58}" type="presOf" srcId="{3F49E58C-F450-4565-8B27-964C6A2037F8}" destId="{5E4273CF-884E-41C1-8B50-9E39BC343F1D}" srcOrd="0" destOrd="0" presId="urn:microsoft.com/office/officeart/2005/8/layout/vProcess5"/>
    <dgm:cxn modelId="{FBD44CCE-F2CE-4ECD-B9EF-CD79E45BE072}" type="presOf" srcId="{7B185F8E-7938-4288-9F43-E0B9BD32EFF5}" destId="{C90E99D0-0941-4658-A89F-043E86AC10AA}" srcOrd="1" destOrd="0" presId="urn:microsoft.com/office/officeart/2005/8/layout/vProcess5"/>
    <dgm:cxn modelId="{D856D0CF-9E50-4EF8-A780-4AEA765C564C}" srcId="{3F49E58C-F450-4565-8B27-964C6A2037F8}" destId="{0BA1C5D2-9F4A-4C3F-90A4-60DD25AB090D}" srcOrd="1" destOrd="0" parTransId="{540BBCEE-4F9D-4090-8A20-B3143E837B63}" sibTransId="{A5DAFB80-C2FE-465F-A960-2B752CAC94CE}"/>
    <dgm:cxn modelId="{5E81FAD5-62F5-4BC2-8B00-4E3E26C70E7D}" srcId="{3F49E58C-F450-4565-8B27-964C6A2037F8}" destId="{3A01DA42-9536-40A4-B25E-E0494BAAAD92}" srcOrd="0" destOrd="0" parTransId="{02643708-201B-4FBB-B77E-A388C2924294}" sibTransId="{F3706C86-FFE6-48BD-BBD7-C1D88DB138CC}"/>
    <dgm:cxn modelId="{03742A99-1C1D-4000-9DDA-315507D60C3A}" type="presParOf" srcId="{5E4273CF-884E-41C1-8B50-9E39BC343F1D}" destId="{8B4164B6-FD59-42FA-BA0A-6FD7F6E5540E}" srcOrd="0" destOrd="0" presId="urn:microsoft.com/office/officeart/2005/8/layout/vProcess5"/>
    <dgm:cxn modelId="{3A563B57-E49D-4C86-A720-E0F4E055344C}" type="presParOf" srcId="{5E4273CF-884E-41C1-8B50-9E39BC343F1D}" destId="{E3515CC3-C638-4C94-8AD2-E7BC724270BE}" srcOrd="1" destOrd="0" presId="urn:microsoft.com/office/officeart/2005/8/layout/vProcess5"/>
    <dgm:cxn modelId="{0C30B852-3002-4995-A93C-62F75F297EE3}" type="presParOf" srcId="{5E4273CF-884E-41C1-8B50-9E39BC343F1D}" destId="{A624558A-119A-4B27-B617-848BA90EB3ED}" srcOrd="2" destOrd="0" presId="urn:microsoft.com/office/officeart/2005/8/layout/vProcess5"/>
    <dgm:cxn modelId="{B029600D-3AED-40E2-BC23-F06AA726D006}" type="presParOf" srcId="{5E4273CF-884E-41C1-8B50-9E39BC343F1D}" destId="{D0E92145-B2B5-4F80-AB5E-733D4B64989F}" srcOrd="3" destOrd="0" presId="urn:microsoft.com/office/officeart/2005/8/layout/vProcess5"/>
    <dgm:cxn modelId="{EF8D48F6-3A7A-430C-9C80-25802FB4C45C}" type="presParOf" srcId="{5E4273CF-884E-41C1-8B50-9E39BC343F1D}" destId="{74941A4F-F62B-48D5-823E-8F3AEF37106C}" srcOrd="4" destOrd="0" presId="urn:microsoft.com/office/officeart/2005/8/layout/vProcess5"/>
    <dgm:cxn modelId="{9A16F8B5-4417-4214-BC2F-BF7B37AFCE66}" type="presParOf" srcId="{5E4273CF-884E-41C1-8B50-9E39BC343F1D}" destId="{251F8397-D6F7-4285-A4A1-11803C7BB217}" srcOrd="5" destOrd="0" presId="urn:microsoft.com/office/officeart/2005/8/layout/vProcess5"/>
    <dgm:cxn modelId="{6238B5F2-574D-4E2F-B4B7-C34F139468B5}" type="presParOf" srcId="{5E4273CF-884E-41C1-8B50-9E39BC343F1D}" destId="{736DF3DB-E1CE-4574-BB23-2E2DB6F5B7AA}" srcOrd="6" destOrd="0" presId="urn:microsoft.com/office/officeart/2005/8/layout/vProcess5"/>
    <dgm:cxn modelId="{01E6221F-4530-4C53-92E8-450CEF0D600A}" type="presParOf" srcId="{5E4273CF-884E-41C1-8B50-9E39BC343F1D}" destId="{E55F2B22-9590-4199-92CC-E806315BAFB2}" srcOrd="7" destOrd="0" presId="urn:microsoft.com/office/officeart/2005/8/layout/vProcess5"/>
    <dgm:cxn modelId="{7A1D46A2-AB6F-4840-948D-7D1B8979D061}" type="presParOf" srcId="{5E4273CF-884E-41C1-8B50-9E39BC343F1D}" destId="{70D90FEF-E2AB-4D28-981A-49434C7F6F1F}" srcOrd="8" destOrd="0" presId="urn:microsoft.com/office/officeart/2005/8/layout/vProcess5"/>
    <dgm:cxn modelId="{F0B99EC1-3FF7-44D5-AC3C-CB6A5C473F3A}" type="presParOf" srcId="{5E4273CF-884E-41C1-8B50-9E39BC343F1D}" destId="{1846593D-4D96-4306-8816-24657B409F0C}" srcOrd="9" destOrd="0" presId="urn:microsoft.com/office/officeart/2005/8/layout/vProcess5"/>
    <dgm:cxn modelId="{28534C73-B39A-416B-8BE2-D6832571B4DB}" type="presParOf" srcId="{5E4273CF-884E-41C1-8B50-9E39BC343F1D}" destId="{C90E99D0-0941-4658-A89F-043E86AC10AA}" srcOrd="10" destOrd="0" presId="urn:microsoft.com/office/officeart/2005/8/layout/vProcess5"/>
    <dgm:cxn modelId="{8067EE09-8E02-4510-BAF0-89388AF1ECD9}" type="presParOf" srcId="{5E4273CF-884E-41C1-8B50-9E39BC343F1D}" destId="{495C5667-34DA-4168-8731-A88440941742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5E0FAC-A4DD-49BE-911F-B67CD352300C}" type="doc">
      <dgm:prSet loTypeId="urn:microsoft.com/office/officeart/2018/layout/CircleProcess" loCatId="simpleprocesssa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137B587-B35F-4E41-97EE-AE4A3ACC51B9}">
      <dgm:prSet custT="1"/>
      <dgm:spPr/>
      <dgm:t>
        <a:bodyPr/>
        <a:lstStyle/>
        <a:p>
          <a:r>
            <a:rPr lang="it-IT" sz="1600" b="1" dirty="0"/>
            <a:t>Promozione e accompagnamento vocazionale (compresa la "vocazione delle persone adulte")</a:t>
          </a:r>
          <a:endParaRPr lang="en-US" sz="1600" b="1" dirty="0"/>
        </a:p>
      </dgm:t>
    </dgm:pt>
    <dgm:pt modelId="{E1F01040-DE42-4E2A-AF68-90543AF658AD}" type="parTrans" cxnId="{ED139F30-0580-433B-AD8E-0B70B790DF67}">
      <dgm:prSet/>
      <dgm:spPr/>
      <dgm:t>
        <a:bodyPr/>
        <a:lstStyle/>
        <a:p>
          <a:endParaRPr lang="en-US"/>
        </a:p>
      </dgm:t>
    </dgm:pt>
    <dgm:pt modelId="{97235699-F4C0-4982-945B-ED0D806C779B}" type="sibTrans" cxnId="{ED139F30-0580-433B-AD8E-0B70B790DF67}">
      <dgm:prSet/>
      <dgm:spPr/>
      <dgm:t>
        <a:bodyPr/>
        <a:lstStyle/>
        <a:p>
          <a:endParaRPr lang="en-US"/>
        </a:p>
      </dgm:t>
    </dgm:pt>
    <dgm:pt modelId="{116DD3CD-6CCE-47F4-A6FC-3116FDA5B15A}">
      <dgm:prSet custT="1"/>
      <dgm:spPr/>
      <dgm:t>
        <a:bodyPr/>
        <a:lstStyle/>
        <a:p>
          <a:r>
            <a:rPr lang="it-IT" sz="1600" b="1" dirty="0"/>
            <a:t>Formazione prima del Noviziato (Candidati),</a:t>
          </a:r>
          <a:endParaRPr lang="en-US" sz="1600" b="1" dirty="0"/>
        </a:p>
      </dgm:t>
    </dgm:pt>
    <dgm:pt modelId="{FAF3259C-4041-431B-8445-28F85ADD45CE}" type="parTrans" cxnId="{420B6421-3D95-41D3-814A-797F08B11904}">
      <dgm:prSet/>
      <dgm:spPr/>
      <dgm:t>
        <a:bodyPr/>
        <a:lstStyle/>
        <a:p>
          <a:endParaRPr lang="en-US"/>
        </a:p>
      </dgm:t>
    </dgm:pt>
    <dgm:pt modelId="{624AA897-60A3-4335-893D-59D398B26234}" type="sibTrans" cxnId="{420B6421-3D95-41D3-814A-797F08B11904}">
      <dgm:prSet/>
      <dgm:spPr/>
      <dgm:t>
        <a:bodyPr/>
        <a:lstStyle/>
        <a:p>
          <a:endParaRPr lang="en-US"/>
        </a:p>
      </dgm:t>
    </dgm:pt>
    <dgm:pt modelId="{E25F2FE2-0C1C-4567-9BA3-7F51DCFC5E84}">
      <dgm:prSet custT="1"/>
      <dgm:spPr/>
      <dgm:t>
        <a:bodyPr/>
        <a:lstStyle/>
        <a:p>
          <a:r>
            <a:rPr lang="en-US" sz="1600" dirty="0" err="1"/>
            <a:t>Noviziato</a:t>
          </a:r>
          <a:r>
            <a:rPr lang="en-US" sz="1600" dirty="0"/>
            <a:t> (</a:t>
          </a:r>
          <a:r>
            <a:rPr lang="en-US" sz="1600" dirty="0" err="1"/>
            <a:t>Novizi</a:t>
          </a:r>
          <a:r>
            <a:rPr lang="en-US" sz="1600" dirty="0"/>
            <a:t>)</a:t>
          </a:r>
        </a:p>
      </dgm:t>
    </dgm:pt>
    <dgm:pt modelId="{E9C86FCB-9B64-4DDB-9DA9-F8C1602DCD3E}" type="parTrans" cxnId="{8C1266A4-1E1B-4E36-8D2A-1DE7297E7D5F}">
      <dgm:prSet/>
      <dgm:spPr/>
      <dgm:t>
        <a:bodyPr/>
        <a:lstStyle/>
        <a:p>
          <a:endParaRPr lang="en-US"/>
        </a:p>
      </dgm:t>
    </dgm:pt>
    <dgm:pt modelId="{E2D293AC-A13E-4EE6-9C49-D9E999A12B4A}" type="sibTrans" cxnId="{8C1266A4-1E1B-4E36-8D2A-1DE7297E7D5F}">
      <dgm:prSet/>
      <dgm:spPr/>
      <dgm:t>
        <a:bodyPr/>
        <a:lstStyle/>
        <a:p>
          <a:endParaRPr lang="en-US"/>
        </a:p>
      </dgm:t>
    </dgm:pt>
    <dgm:pt modelId="{6CD2EE22-DDD5-4723-B969-A12B0023E4CD}">
      <dgm:prSet custT="1"/>
      <dgm:spPr/>
      <dgm:t>
        <a:bodyPr/>
        <a:lstStyle/>
        <a:p>
          <a:r>
            <a:rPr lang="it-IT" sz="1600" dirty="0"/>
            <a:t>Il</a:t>
          </a:r>
          <a:r>
            <a:rPr lang="it-IT" sz="1400" dirty="0"/>
            <a:t> </a:t>
          </a:r>
          <a:r>
            <a:rPr lang="it-IT" sz="1600" dirty="0"/>
            <a:t>periodo dalla Professione Temporanea alla Professione Perpetua (Professione Temporanea) </a:t>
          </a:r>
        </a:p>
        <a:p>
          <a:r>
            <a:rPr lang="it-IT" sz="1600" dirty="0"/>
            <a:t>(La formazione per i Fratelli)</a:t>
          </a:r>
          <a:endParaRPr lang="en-US" sz="1600" dirty="0"/>
        </a:p>
      </dgm:t>
    </dgm:pt>
    <dgm:pt modelId="{3E89160B-16D3-4833-B2B9-22DB035B6D51}" type="parTrans" cxnId="{34472F90-AFEA-4021-9910-DD43B30ACFAD}">
      <dgm:prSet/>
      <dgm:spPr/>
      <dgm:t>
        <a:bodyPr/>
        <a:lstStyle/>
        <a:p>
          <a:endParaRPr lang="en-US"/>
        </a:p>
      </dgm:t>
    </dgm:pt>
    <dgm:pt modelId="{DC62E301-1F8B-4152-9456-4B603F100EF0}" type="sibTrans" cxnId="{34472F90-AFEA-4021-9910-DD43B30ACFAD}">
      <dgm:prSet/>
      <dgm:spPr/>
      <dgm:t>
        <a:bodyPr/>
        <a:lstStyle/>
        <a:p>
          <a:endParaRPr lang="en-US"/>
        </a:p>
      </dgm:t>
    </dgm:pt>
    <dgm:pt modelId="{B66FE0F0-022F-4959-9818-1241A839A2F1}" type="pres">
      <dgm:prSet presAssocID="{F95E0FAC-A4DD-49BE-911F-B67CD352300C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6A6B361D-6679-4CB4-AE9B-F3B3D97777AF}" type="pres">
      <dgm:prSet presAssocID="{6CD2EE22-DDD5-4723-B969-A12B0023E4CD}" presName="Accent4" presStyleCnt="0"/>
      <dgm:spPr/>
    </dgm:pt>
    <dgm:pt modelId="{F61C437F-9FE3-41F3-8296-3100F94838E9}" type="pres">
      <dgm:prSet presAssocID="{6CD2EE22-DDD5-4723-B969-A12B0023E4CD}" presName="Accent" presStyleLbl="node1" presStyleIdx="0" presStyleCnt="8"/>
      <dgm:spPr/>
    </dgm:pt>
    <dgm:pt modelId="{A4113070-4D5D-4F1F-80D6-E1CDF1639632}" type="pres">
      <dgm:prSet presAssocID="{6CD2EE22-DDD5-4723-B969-A12B0023E4CD}" presName="ParentBackground4" presStyleCnt="0"/>
      <dgm:spPr/>
    </dgm:pt>
    <dgm:pt modelId="{FC99A85A-819F-43BB-B535-9A0A18F9CEE8}" type="pres">
      <dgm:prSet presAssocID="{6CD2EE22-DDD5-4723-B969-A12B0023E4CD}" presName="ParentBackground" presStyleLbl="node1" presStyleIdx="1" presStyleCnt="8"/>
      <dgm:spPr/>
    </dgm:pt>
    <dgm:pt modelId="{CCC03C3D-4FA7-4662-8E6B-3CEC9523AADF}" type="pres">
      <dgm:prSet presAssocID="{6CD2EE22-DDD5-4723-B969-A12B0023E4CD}" presName="Parent4" presStyleLbl="fgAcc0" presStyleIdx="0" presStyleCnt="0">
        <dgm:presLayoutVars>
          <dgm:chMax val="1"/>
          <dgm:chPref val="1"/>
          <dgm:bulletEnabled val="1"/>
        </dgm:presLayoutVars>
      </dgm:prSet>
      <dgm:spPr/>
    </dgm:pt>
    <dgm:pt modelId="{B320479E-6E9A-4A5A-8F5A-0ED0619D7538}" type="pres">
      <dgm:prSet presAssocID="{E25F2FE2-0C1C-4567-9BA3-7F51DCFC5E84}" presName="Accent3" presStyleCnt="0"/>
      <dgm:spPr/>
    </dgm:pt>
    <dgm:pt modelId="{84838806-3C68-42AA-8376-6A6F0B8C3388}" type="pres">
      <dgm:prSet presAssocID="{E25F2FE2-0C1C-4567-9BA3-7F51DCFC5E84}" presName="Accent" presStyleLbl="node1" presStyleIdx="2" presStyleCnt="8"/>
      <dgm:spPr/>
    </dgm:pt>
    <dgm:pt modelId="{DF114D64-9792-44C5-B8B1-688B7CF3C7B4}" type="pres">
      <dgm:prSet presAssocID="{E25F2FE2-0C1C-4567-9BA3-7F51DCFC5E84}" presName="ParentBackground3" presStyleCnt="0"/>
      <dgm:spPr/>
    </dgm:pt>
    <dgm:pt modelId="{E76121BD-8398-47D1-A3AF-6570EE3E0C53}" type="pres">
      <dgm:prSet presAssocID="{E25F2FE2-0C1C-4567-9BA3-7F51DCFC5E84}" presName="ParentBackground" presStyleLbl="node1" presStyleIdx="3" presStyleCnt="8"/>
      <dgm:spPr/>
    </dgm:pt>
    <dgm:pt modelId="{715A69C0-48A7-47CC-A86A-A849A8040467}" type="pres">
      <dgm:prSet presAssocID="{E25F2FE2-0C1C-4567-9BA3-7F51DCFC5E84}" presName="Parent3" presStyleLbl="fgAcc0" presStyleIdx="0" presStyleCnt="0">
        <dgm:presLayoutVars>
          <dgm:chMax val="1"/>
          <dgm:chPref val="1"/>
          <dgm:bulletEnabled val="1"/>
        </dgm:presLayoutVars>
      </dgm:prSet>
      <dgm:spPr/>
    </dgm:pt>
    <dgm:pt modelId="{C0736583-C865-451F-8CF6-70146DF2F99E}" type="pres">
      <dgm:prSet presAssocID="{116DD3CD-6CCE-47F4-A6FC-3116FDA5B15A}" presName="Accent2" presStyleCnt="0"/>
      <dgm:spPr/>
    </dgm:pt>
    <dgm:pt modelId="{8D472A53-29DD-4E0B-8268-6B3271E2B0DF}" type="pres">
      <dgm:prSet presAssocID="{116DD3CD-6CCE-47F4-A6FC-3116FDA5B15A}" presName="Accent" presStyleLbl="node1" presStyleIdx="4" presStyleCnt="8"/>
      <dgm:spPr/>
    </dgm:pt>
    <dgm:pt modelId="{7153AFD9-E6FD-47EC-AD54-8ED835A2A55B}" type="pres">
      <dgm:prSet presAssocID="{116DD3CD-6CCE-47F4-A6FC-3116FDA5B15A}" presName="ParentBackground2" presStyleCnt="0"/>
      <dgm:spPr/>
    </dgm:pt>
    <dgm:pt modelId="{856311BE-5A52-4AC1-9B92-8FA926657F7C}" type="pres">
      <dgm:prSet presAssocID="{116DD3CD-6CCE-47F4-A6FC-3116FDA5B15A}" presName="ParentBackground" presStyleLbl="node1" presStyleIdx="5" presStyleCnt="8"/>
      <dgm:spPr/>
    </dgm:pt>
    <dgm:pt modelId="{DE5D044F-E77D-402F-AF80-D13E886F5D11}" type="pres">
      <dgm:prSet presAssocID="{116DD3CD-6CCE-47F4-A6FC-3116FDA5B15A}" presName="Parent2" presStyleLbl="fgAcc0" presStyleIdx="0" presStyleCnt="0">
        <dgm:presLayoutVars>
          <dgm:chMax val="1"/>
          <dgm:chPref val="1"/>
          <dgm:bulletEnabled val="1"/>
        </dgm:presLayoutVars>
      </dgm:prSet>
      <dgm:spPr/>
    </dgm:pt>
    <dgm:pt modelId="{31F5D64A-76C4-4333-BF22-E4F78EC878DA}" type="pres">
      <dgm:prSet presAssocID="{6137B587-B35F-4E41-97EE-AE4A3ACC51B9}" presName="Accent1" presStyleCnt="0"/>
      <dgm:spPr/>
    </dgm:pt>
    <dgm:pt modelId="{7AC854D5-CF8C-4733-97BD-B24D3DD8AD29}" type="pres">
      <dgm:prSet presAssocID="{6137B587-B35F-4E41-97EE-AE4A3ACC51B9}" presName="Accent" presStyleLbl="node1" presStyleIdx="6" presStyleCnt="8"/>
      <dgm:spPr/>
    </dgm:pt>
    <dgm:pt modelId="{48D2CCCC-3348-4363-AF91-DEEE0EA863C9}" type="pres">
      <dgm:prSet presAssocID="{6137B587-B35F-4E41-97EE-AE4A3ACC51B9}" presName="ParentBackground1" presStyleCnt="0"/>
      <dgm:spPr/>
    </dgm:pt>
    <dgm:pt modelId="{4C81B561-0B0E-409A-BCDF-FBF855C2E991}" type="pres">
      <dgm:prSet presAssocID="{6137B587-B35F-4E41-97EE-AE4A3ACC51B9}" presName="ParentBackground" presStyleLbl="node1" presStyleIdx="7" presStyleCnt="8"/>
      <dgm:spPr/>
    </dgm:pt>
    <dgm:pt modelId="{E0E579E8-E802-46F1-AAB3-D00F03071D1B}" type="pres">
      <dgm:prSet presAssocID="{6137B587-B35F-4E41-97EE-AE4A3ACC51B9}" presName="Parent1" presStyleLbl="fgAcc0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4AD92302-46C7-4975-A977-F6AB2908D365}" type="presOf" srcId="{6CD2EE22-DDD5-4723-B969-A12B0023E4CD}" destId="{CCC03C3D-4FA7-4662-8E6B-3CEC9523AADF}" srcOrd="1" destOrd="0" presId="urn:microsoft.com/office/officeart/2018/layout/CircleProcess"/>
    <dgm:cxn modelId="{420B6421-3D95-41D3-814A-797F08B11904}" srcId="{F95E0FAC-A4DD-49BE-911F-B67CD352300C}" destId="{116DD3CD-6CCE-47F4-A6FC-3116FDA5B15A}" srcOrd="1" destOrd="0" parTransId="{FAF3259C-4041-431B-8445-28F85ADD45CE}" sibTransId="{624AA897-60A3-4335-893D-59D398B26234}"/>
    <dgm:cxn modelId="{ED139F30-0580-433B-AD8E-0B70B790DF67}" srcId="{F95E0FAC-A4DD-49BE-911F-B67CD352300C}" destId="{6137B587-B35F-4E41-97EE-AE4A3ACC51B9}" srcOrd="0" destOrd="0" parTransId="{E1F01040-DE42-4E2A-AF68-90543AF658AD}" sibTransId="{97235699-F4C0-4982-945B-ED0D806C779B}"/>
    <dgm:cxn modelId="{7C47738D-E13C-44CF-9C81-223A580CC169}" type="presOf" srcId="{116DD3CD-6CCE-47F4-A6FC-3116FDA5B15A}" destId="{DE5D044F-E77D-402F-AF80-D13E886F5D11}" srcOrd="1" destOrd="0" presId="urn:microsoft.com/office/officeart/2018/layout/CircleProcess"/>
    <dgm:cxn modelId="{34472F90-AFEA-4021-9910-DD43B30ACFAD}" srcId="{F95E0FAC-A4DD-49BE-911F-B67CD352300C}" destId="{6CD2EE22-DDD5-4723-B969-A12B0023E4CD}" srcOrd="3" destOrd="0" parTransId="{3E89160B-16D3-4833-B2B9-22DB035B6D51}" sibTransId="{DC62E301-1F8B-4152-9456-4B603F100EF0}"/>
    <dgm:cxn modelId="{185340A3-6B4F-48F5-A11D-4965BEF0DC27}" type="presOf" srcId="{F95E0FAC-A4DD-49BE-911F-B67CD352300C}" destId="{B66FE0F0-022F-4959-9818-1241A839A2F1}" srcOrd="0" destOrd="0" presId="urn:microsoft.com/office/officeart/2018/layout/CircleProcess"/>
    <dgm:cxn modelId="{8C1266A4-1E1B-4E36-8D2A-1DE7297E7D5F}" srcId="{F95E0FAC-A4DD-49BE-911F-B67CD352300C}" destId="{E25F2FE2-0C1C-4567-9BA3-7F51DCFC5E84}" srcOrd="2" destOrd="0" parTransId="{E9C86FCB-9B64-4DDB-9DA9-F8C1602DCD3E}" sibTransId="{E2D293AC-A13E-4EE6-9C49-D9E999A12B4A}"/>
    <dgm:cxn modelId="{57C121B9-F0B8-4817-B06C-22D813977108}" type="presOf" srcId="{6137B587-B35F-4E41-97EE-AE4A3ACC51B9}" destId="{4C81B561-0B0E-409A-BCDF-FBF855C2E991}" srcOrd="0" destOrd="0" presId="urn:microsoft.com/office/officeart/2018/layout/CircleProcess"/>
    <dgm:cxn modelId="{D44620BE-0154-425F-AF28-492543179903}" type="presOf" srcId="{6137B587-B35F-4E41-97EE-AE4A3ACC51B9}" destId="{E0E579E8-E802-46F1-AAB3-D00F03071D1B}" srcOrd="1" destOrd="0" presId="urn:microsoft.com/office/officeart/2018/layout/CircleProcess"/>
    <dgm:cxn modelId="{6C2199C3-F07B-4A21-86E7-6C52145EB2CD}" type="presOf" srcId="{116DD3CD-6CCE-47F4-A6FC-3116FDA5B15A}" destId="{856311BE-5A52-4AC1-9B92-8FA926657F7C}" srcOrd="0" destOrd="0" presId="urn:microsoft.com/office/officeart/2018/layout/CircleProcess"/>
    <dgm:cxn modelId="{45444ACE-AFFF-4312-B6D9-67D2C11AEFB9}" type="presOf" srcId="{E25F2FE2-0C1C-4567-9BA3-7F51DCFC5E84}" destId="{715A69C0-48A7-47CC-A86A-A849A8040467}" srcOrd="1" destOrd="0" presId="urn:microsoft.com/office/officeart/2018/layout/CircleProcess"/>
    <dgm:cxn modelId="{C8A26EEF-239C-47EA-9B5E-CC45C0C31651}" type="presOf" srcId="{E25F2FE2-0C1C-4567-9BA3-7F51DCFC5E84}" destId="{E76121BD-8398-47D1-A3AF-6570EE3E0C53}" srcOrd="0" destOrd="0" presId="urn:microsoft.com/office/officeart/2018/layout/CircleProcess"/>
    <dgm:cxn modelId="{124FF9FD-2FD8-4360-A043-B1BBC51131E3}" type="presOf" srcId="{6CD2EE22-DDD5-4723-B969-A12B0023E4CD}" destId="{FC99A85A-819F-43BB-B535-9A0A18F9CEE8}" srcOrd="0" destOrd="0" presId="urn:microsoft.com/office/officeart/2018/layout/CircleProcess"/>
    <dgm:cxn modelId="{6C5116C1-F45C-4D91-B110-AB00A099A47D}" type="presParOf" srcId="{B66FE0F0-022F-4959-9818-1241A839A2F1}" destId="{6A6B361D-6679-4CB4-AE9B-F3B3D97777AF}" srcOrd="0" destOrd="0" presId="urn:microsoft.com/office/officeart/2018/layout/CircleProcess"/>
    <dgm:cxn modelId="{C2A2C334-4EDE-4934-A8E2-5EE28293D42B}" type="presParOf" srcId="{6A6B361D-6679-4CB4-AE9B-F3B3D97777AF}" destId="{F61C437F-9FE3-41F3-8296-3100F94838E9}" srcOrd="0" destOrd="0" presId="urn:microsoft.com/office/officeart/2018/layout/CircleProcess"/>
    <dgm:cxn modelId="{85A35F83-D4B6-4983-A9BD-C0CBBCDBD7CD}" type="presParOf" srcId="{B66FE0F0-022F-4959-9818-1241A839A2F1}" destId="{A4113070-4D5D-4F1F-80D6-E1CDF1639632}" srcOrd="1" destOrd="0" presId="urn:microsoft.com/office/officeart/2018/layout/CircleProcess"/>
    <dgm:cxn modelId="{11017E87-7239-4832-A46A-A2C38B5F3B72}" type="presParOf" srcId="{A4113070-4D5D-4F1F-80D6-E1CDF1639632}" destId="{FC99A85A-819F-43BB-B535-9A0A18F9CEE8}" srcOrd="0" destOrd="0" presId="urn:microsoft.com/office/officeart/2018/layout/CircleProcess"/>
    <dgm:cxn modelId="{8B5E9A6A-7530-4F48-BD9A-1988CCDC34DF}" type="presParOf" srcId="{B66FE0F0-022F-4959-9818-1241A839A2F1}" destId="{CCC03C3D-4FA7-4662-8E6B-3CEC9523AADF}" srcOrd="2" destOrd="0" presId="urn:microsoft.com/office/officeart/2018/layout/CircleProcess"/>
    <dgm:cxn modelId="{D8BFCD7C-E89E-416B-8735-FFA26934D334}" type="presParOf" srcId="{B66FE0F0-022F-4959-9818-1241A839A2F1}" destId="{B320479E-6E9A-4A5A-8F5A-0ED0619D7538}" srcOrd="3" destOrd="0" presId="urn:microsoft.com/office/officeart/2018/layout/CircleProcess"/>
    <dgm:cxn modelId="{51C3022D-533C-4C84-85D2-FDADC061BB3B}" type="presParOf" srcId="{B320479E-6E9A-4A5A-8F5A-0ED0619D7538}" destId="{84838806-3C68-42AA-8376-6A6F0B8C3388}" srcOrd="0" destOrd="0" presId="urn:microsoft.com/office/officeart/2018/layout/CircleProcess"/>
    <dgm:cxn modelId="{07429ED4-36C3-4CA0-88BB-3CA065395358}" type="presParOf" srcId="{B66FE0F0-022F-4959-9818-1241A839A2F1}" destId="{DF114D64-9792-44C5-B8B1-688B7CF3C7B4}" srcOrd="4" destOrd="0" presId="urn:microsoft.com/office/officeart/2018/layout/CircleProcess"/>
    <dgm:cxn modelId="{C6CC8FD4-E545-455B-8679-D886EC877ADE}" type="presParOf" srcId="{DF114D64-9792-44C5-B8B1-688B7CF3C7B4}" destId="{E76121BD-8398-47D1-A3AF-6570EE3E0C53}" srcOrd="0" destOrd="0" presId="urn:microsoft.com/office/officeart/2018/layout/CircleProcess"/>
    <dgm:cxn modelId="{1EE477D0-EE21-4C3E-8579-23F72A0081AA}" type="presParOf" srcId="{B66FE0F0-022F-4959-9818-1241A839A2F1}" destId="{715A69C0-48A7-47CC-A86A-A849A8040467}" srcOrd="5" destOrd="0" presId="urn:microsoft.com/office/officeart/2018/layout/CircleProcess"/>
    <dgm:cxn modelId="{B0DC4105-CF0B-4A7A-BFD6-D0DEE2346D95}" type="presParOf" srcId="{B66FE0F0-022F-4959-9818-1241A839A2F1}" destId="{C0736583-C865-451F-8CF6-70146DF2F99E}" srcOrd="6" destOrd="0" presId="urn:microsoft.com/office/officeart/2018/layout/CircleProcess"/>
    <dgm:cxn modelId="{B2F93190-FD6F-42E5-9FB6-3BCF04A69DE8}" type="presParOf" srcId="{C0736583-C865-451F-8CF6-70146DF2F99E}" destId="{8D472A53-29DD-4E0B-8268-6B3271E2B0DF}" srcOrd="0" destOrd="0" presId="urn:microsoft.com/office/officeart/2018/layout/CircleProcess"/>
    <dgm:cxn modelId="{03D2B00A-E93C-4671-A664-84C1B8033CCC}" type="presParOf" srcId="{B66FE0F0-022F-4959-9818-1241A839A2F1}" destId="{7153AFD9-E6FD-47EC-AD54-8ED835A2A55B}" srcOrd="7" destOrd="0" presId="urn:microsoft.com/office/officeart/2018/layout/CircleProcess"/>
    <dgm:cxn modelId="{70C7D590-CC91-443C-B39E-B983C893ED90}" type="presParOf" srcId="{7153AFD9-E6FD-47EC-AD54-8ED835A2A55B}" destId="{856311BE-5A52-4AC1-9B92-8FA926657F7C}" srcOrd="0" destOrd="0" presId="urn:microsoft.com/office/officeart/2018/layout/CircleProcess"/>
    <dgm:cxn modelId="{194470B9-E76B-4679-A07B-5FBB64623D66}" type="presParOf" srcId="{B66FE0F0-022F-4959-9818-1241A839A2F1}" destId="{DE5D044F-E77D-402F-AF80-D13E886F5D11}" srcOrd="8" destOrd="0" presId="urn:microsoft.com/office/officeart/2018/layout/CircleProcess"/>
    <dgm:cxn modelId="{5C900C57-9EB3-47BE-B439-FF56F1B05F56}" type="presParOf" srcId="{B66FE0F0-022F-4959-9818-1241A839A2F1}" destId="{31F5D64A-76C4-4333-BF22-E4F78EC878DA}" srcOrd="9" destOrd="0" presId="urn:microsoft.com/office/officeart/2018/layout/CircleProcess"/>
    <dgm:cxn modelId="{47356FFC-C286-4312-B903-2E7EC2221A5F}" type="presParOf" srcId="{31F5D64A-76C4-4333-BF22-E4F78EC878DA}" destId="{7AC854D5-CF8C-4733-97BD-B24D3DD8AD29}" srcOrd="0" destOrd="0" presId="urn:microsoft.com/office/officeart/2018/layout/CircleProcess"/>
    <dgm:cxn modelId="{F2068263-180A-4232-AA6A-199111FC29F1}" type="presParOf" srcId="{B66FE0F0-022F-4959-9818-1241A839A2F1}" destId="{48D2CCCC-3348-4363-AF91-DEEE0EA863C9}" srcOrd="10" destOrd="0" presId="urn:microsoft.com/office/officeart/2018/layout/CircleProcess"/>
    <dgm:cxn modelId="{452EB144-08BA-4840-A5B1-0599D6EBA95C}" type="presParOf" srcId="{48D2CCCC-3348-4363-AF91-DEEE0EA863C9}" destId="{4C81B561-0B0E-409A-BCDF-FBF855C2E991}" srcOrd="0" destOrd="0" presId="urn:microsoft.com/office/officeart/2018/layout/CircleProcess"/>
    <dgm:cxn modelId="{5F342B00-FD91-4841-B9CB-4CDDF0936F8D}" type="presParOf" srcId="{B66FE0F0-022F-4959-9818-1241A839A2F1}" destId="{E0E579E8-E802-46F1-AAB3-D00F03071D1B}" srcOrd="11" destOrd="0" presId="urn:microsoft.com/office/officeart/2018/layout/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52C2A8B-5565-446F-884B-D1FB939D41FB}" type="doc">
      <dgm:prSet loTypeId="urn:microsoft.com/office/officeart/2018/layout/CircleProcess" loCatId="simpleprocesssa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55C542D-3818-4B31-B097-F1DF276AFA08}">
      <dgm:prSet custT="1"/>
      <dgm:spPr/>
      <dgm:t>
        <a:bodyPr/>
        <a:lstStyle/>
        <a:p>
          <a:r>
            <a:rPr lang="it-IT" sz="2000" b="1" i="1" dirty="0"/>
            <a:t>5. Stage</a:t>
          </a:r>
          <a:r>
            <a:rPr lang="it-IT" sz="2000" b="1" dirty="0"/>
            <a:t> di esperienza pastorale durante la professione temporanea</a:t>
          </a:r>
          <a:r>
            <a:rPr lang="it-IT" sz="1800" dirty="0"/>
            <a:t>.</a:t>
          </a:r>
          <a:endParaRPr lang="en-US" sz="1800" dirty="0"/>
        </a:p>
      </dgm:t>
    </dgm:pt>
    <dgm:pt modelId="{D5AA798C-959B-42D5-9652-F48428C80506}" type="parTrans" cxnId="{840729D6-EEB1-4DB1-829A-6E842C1A35D2}">
      <dgm:prSet/>
      <dgm:spPr/>
      <dgm:t>
        <a:bodyPr/>
        <a:lstStyle/>
        <a:p>
          <a:endParaRPr lang="en-US"/>
        </a:p>
      </dgm:t>
    </dgm:pt>
    <dgm:pt modelId="{B0F4A1D7-3189-4EB5-8F61-8770E1F67D28}" type="sibTrans" cxnId="{840729D6-EEB1-4DB1-829A-6E842C1A35D2}">
      <dgm:prSet/>
      <dgm:spPr/>
      <dgm:t>
        <a:bodyPr/>
        <a:lstStyle/>
        <a:p>
          <a:endParaRPr lang="en-US"/>
        </a:p>
      </dgm:t>
    </dgm:pt>
    <dgm:pt modelId="{1802AB7A-5663-43C4-950C-77141F71950E}">
      <dgm:prSet custT="1"/>
      <dgm:spPr/>
      <dgm:t>
        <a:bodyPr/>
        <a:lstStyle/>
        <a:p>
          <a:r>
            <a:rPr lang="en-US" sz="2400" b="1" dirty="0"/>
            <a:t>6. </a:t>
          </a:r>
          <a:r>
            <a:rPr lang="en-US" sz="2400" b="1" dirty="0" err="1"/>
            <a:t>Preparazione</a:t>
          </a:r>
          <a:r>
            <a:rPr lang="en-US" sz="2400" b="1" dirty="0"/>
            <a:t> </a:t>
          </a:r>
          <a:r>
            <a:rPr lang="en-US" sz="2400" b="1" dirty="0" err="1"/>
            <a:t>alla</a:t>
          </a:r>
          <a:r>
            <a:rPr lang="en-US" sz="2400" b="1" dirty="0"/>
            <a:t> </a:t>
          </a:r>
          <a:r>
            <a:rPr lang="en-US" sz="2400" b="1" dirty="0" err="1"/>
            <a:t>Professione</a:t>
          </a:r>
          <a:r>
            <a:rPr lang="en-US" sz="2400" b="1" dirty="0"/>
            <a:t> Perpetua</a:t>
          </a:r>
        </a:p>
      </dgm:t>
    </dgm:pt>
    <dgm:pt modelId="{4398DD3E-3F77-4850-AF92-B32D1BA9D2FB}" type="parTrans" cxnId="{47478DC0-014B-4FBA-8937-15FF0DE8FBAC}">
      <dgm:prSet/>
      <dgm:spPr/>
      <dgm:t>
        <a:bodyPr/>
        <a:lstStyle/>
        <a:p>
          <a:endParaRPr lang="en-US"/>
        </a:p>
      </dgm:t>
    </dgm:pt>
    <dgm:pt modelId="{8D135C2E-D86E-4C42-95A0-3C3624F18DDC}" type="sibTrans" cxnId="{47478DC0-014B-4FBA-8937-15FF0DE8FBAC}">
      <dgm:prSet/>
      <dgm:spPr/>
      <dgm:t>
        <a:bodyPr/>
        <a:lstStyle/>
        <a:p>
          <a:endParaRPr lang="en-US"/>
        </a:p>
      </dgm:t>
    </dgm:pt>
    <dgm:pt modelId="{3EEAF0C4-8872-4DF2-9555-77F0948432A8}">
      <dgm:prSet custT="1"/>
      <dgm:spPr/>
      <dgm:t>
        <a:bodyPr/>
        <a:lstStyle/>
        <a:p>
          <a:r>
            <a:rPr lang="en-US" sz="2800" dirty="0"/>
            <a:t>7. </a:t>
          </a:r>
          <a:r>
            <a:rPr lang="en-US" sz="2400" dirty="0" err="1"/>
            <a:t>Transizione</a:t>
          </a:r>
          <a:r>
            <a:rPr lang="en-US" sz="2400" dirty="0"/>
            <a:t> al </a:t>
          </a:r>
          <a:r>
            <a:rPr lang="en-US" sz="2400" dirty="0" err="1"/>
            <a:t>Ministero</a:t>
          </a:r>
          <a:endParaRPr lang="en-US" sz="2400" dirty="0"/>
        </a:p>
      </dgm:t>
    </dgm:pt>
    <dgm:pt modelId="{3224ACE5-59A0-4AC5-B8BF-737E27B8657B}" type="parTrans" cxnId="{AF4979A5-7DA9-434E-9874-6D41911C50ED}">
      <dgm:prSet/>
      <dgm:spPr/>
      <dgm:t>
        <a:bodyPr/>
        <a:lstStyle/>
        <a:p>
          <a:endParaRPr lang="en-US"/>
        </a:p>
      </dgm:t>
    </dgm:pt>
    <dgm:pt modelId="{7FDC674C-5443-493B-8E7A-888109C85221}" type="sibTrans" cxnId="{AF4979A5-7DA9-434E-9874-6D41911C50ED}">
      <dgm:prSet/>
      <dgm:spPr/>
      <dgm:t>
        <a:bodyPr/>
        <a:lstStyle/>
        <a:p>
          <a:endParaRPr lang="en-US"/>
        </a:p>
      </dgm:t>
    </dgm:pt>
    <dgm:pt modelId="{2FF2BCC3-75DB-4239-B34A-CCE2F0C1940A}">
      <dgm:prSet custT="1"/>
      <dgm:spPr/>
      <dgm:t>
        <a:bodyPr/>
        <a:lstStyle/>
        <a:p>
          <a:r>
            <a:rPr lang="en-US" sz="2400" dirty="0"/>
            <a:t>8. </a:t>
          </a:r>
          <a:r>
            <a:rPr lang="en-US" sz="2400" dirty="0" err="1"/>
            <a:t>Formazione</a:t>
          </a:r>
          <a:r>
            <a:rPr lang="en-US" sz="2400" dirty="0"/>
            <a:t> Continua</a:t>
          </a:r>
        </a:p>
      </dgm:t>
    </dgm:pt>
    <dgm:pt modelId="{883247E8-C9A8-478F-8730-BE89A79068F0}" type="parTrans" cxnId="{9C6463F4-D898-4B67-93E7-23671DDFBB6F}">
      <dgm:prSet/>
      <dgm:spPr/>
      <dgm:t>
        <a:bodyPr/>
        <a:lstStyle/>
        <a:p>
          <a:endParaRPr lang="en-US"/>
        </a:p>
      </dgm:t>
    </dgm:pt>
    <dgm:pt modelId="{CA1201EB-19FD-41ED-B1F4-A6FF068D244A}" type="sibTrans" cxnId="{9C6463F4-D898-4B67-93E7-23671DDFBB6F}">
      <dgm:prSet/>
      <dgm:spPr/>
      <dgm:t>
        <a:bodyPr/>
        <a:lstStyle/>
        <a:p>
          <a:endParaRPr lang="en-US"/>
        </a:p>
      </dgm:t>
    </dgm:pt>
    <dgm:pt modelId="{38319086-1F48-4AE5-BAFB-BE42081EE7D5}" type="pres">
      <dgm:prSet presAssocID="{E52C2A8B-5565-446F-884B-D1FB939D41FB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0030F345-F226-4848-8429-AD45A736815E}" type="pres">
      <dgm:prSet presAssocID="{2FF2BCC3-75DB-4239-B34A-CCE2F0C1940A}" presName="Accent4" presStyleCnt="0"/>
      <dgm:spPr/>
    </dgm:pt>
    <dgm:pt modelId="{9FEA5841-AAB0-4271-91D1-A8530F1B6C33}" type="pres">
      <dgm:prSet presAssocID="{2FF2BCC3-75DB-4239-B34A-CCE2F0C1940A}" presName="Accent" presStyleLbl="node1" presStyleIdx="0" presStyleCnt="8"/>
      <dgm:spPr/>
    </dgm:pt>
    <dgm:pt modelId="{B3D1A0BE-A2B0-4510-AB18-331E7E420F8C}" type="pres">
      <dgm:prSet presAssocID="{2FF2BCC3-75DB-4239-B34A-CCE2F0C1940A}" presName="ParentBackground4" presStyleCnt="0"/>
      <dgm:spPr/>
    </dgm:pt>
    <dgm:pt modelId="{4D97CA81-305A-4197-AE2A-54B57AC24C30}" type="pres">
      <dgm:prSet presAssocID="{2FF2BCC3-75DB-4239-B34A-CCE2F0C1940A}" presName="ParentBackground" presStyleLbl="node1" presStyleIdx="1" presStyleCnt="8"/>
      <dgm:spPr/>
    </dgm:pt>
    <dgm:pt modelId="{765BF9D4-2381-4912-AAE0-3743D2AF25DD}" type="pres">
      <dgm:prSet presAssocID="{2FF2BCC3-75DB-4239-B34A-CCE2F0C1940A}" presName="Parent4" presStyleLbl="fgAcc0" presStyleIdx="0" presStyleCnt="0">
        <dgm:presLayoutVars>
          <dgm:chMax val="1"/>
          <dgm:chPref val="1"/>
          <dgm:bulletEnabled val="1"/>
        </dgm:presLayoutVars>
      </dgm:prSet>
      <dgm:spPr/>
    </dgm:pt>
    <dgm:pt modelId="{E330266E-EC42-4735-A37B-776383930AA3}" type="pres">
      <dgm:prSet presAssocID="{3EEAF0C4-8872-4DF2-9555-77F0948432A8}" presName="Accent3" presStyleCnt="0"/>
      <dgm:spPr/>
    </dgm:pt>
    <dgm:pt modelId="{078D5B72-88EA-402F-9AB8-683818FCE66A}" type="pres">
      <dgm:prSet presAssocID="{3EEAF0C4-8872-4DF2-9555-77F0948432A8}" presName="Accent" presStyleLbl="node1" presStyleIdx="2" presStyleCnt="8"/>
      <dgm:spPr/>
    </dgm:pt>
    <dgm:pt modelId="{D7F70D6F-B462-4B78-8A3D-67855F732503}" type="pres">
      <dgm:prSet presAssocID="{3EEAF0C4-8872-4DF2-9555-77F0948432A8}" presName="ParentBackground3" presStyleCnt="0"/>
      <dgm:spPr/>
    </dgm:pt>
    <dgm:pt modelId="{FF771E39-9152-4C8A-AEDA-9B97C3D718CE}" type="pres">
      <dgm:prSet presAssocID="{3EEAF0C4-8872-4DF2-9555-77F0948432A8}" presName="ParentBackground" presStyleLbl="node1" presStyleIdx="3" presStyleCnt="8" custLinFactNeighborX="-512" custLinFactNeighborY="-1537"/>
      <dgm:spPr/>
    </dgm:pt>
    <dgm:pt modelId="{018AD9DB-BCB9-4F9E-AF97-35134013F056}" type="pres">
      <dgm:prSet presAssocID="{3EEAF0C4-8872-4DF2-9555-77F0948432A8}" presName="Parent3" presStyleLbl="fgAcc0" presStyleIdx="0" presStyleCnt="0">
        <dgm:presLayoutVars>
          <dgm:chMax val="1"/>
          <dgm:chPref val="1"/>
          <dgm:bulletEnabled val="1"/>
        </dgm:presLayoutVars>
      </dgm:prSet>
      <dgm:spPr/>
    </dgm:pt>
    <dgm:pt modelId="{0C2C3631-26C0-4D98-AAA0-AB9F23DB8AB8}" type="pres">
      <dgm:prSet presAssocID="{1802AB7A-5663-43C4-950C-77141F71950E}" presName="Accent2" presStyleCnt="0"/>
      <dgm:spPr/>
    </dgm:pt>
    <dgm:pt modelId="{F2F96275-3539-46D5-BEB4-2F8B1378C486}" type="pres">
      <dgm:prSet presAssocID="{1802AB7A-5663-43C4-950C-77141F71950E}" presName="Accent" presStyleLbl="node1" presStyleIdx="4" presStyleCnt="8"/>
      <dgm:spPr/>
    </dgm:pt>
    <dgm:pt modelId="{DF621AD1-49AE-4DB1-8C74-950E4FBA7322}" type="pres">
      <dgm:prSet presAssocID="{1802AB7A-5663-43C4-950C-77141F71950E}" presName="ParentBackground2" presStyleCnt="0"/>
      <dgm:spPr/>
    </dgm:pt>
    <dgm:pt modelId="{5ECBBEB2-ABD9-42A6-BC87-CFAC289BB176}" type="pres">
      <dgm:prSet presAssocID="{1802AB7A-5663-43C4-950C-77141F71950E}" presName="ParentBackground" presStyleLbl="node1" presStyleIdx="5" presStyleCnt="8"/>
      <dgm:spPr/>
    </dgm:pt>
    <dgm:pt modelId="{8ABDA532-2DB7-44A5-A138-4FDECC1E1ADF}" type="pres">
      <dgm:prSet presAssocID="{1802AB7A-5663-43C4-950C-77141F71950E}" presName="Parent2" presStyleLbl="fgAcc0" presStyleIdx="0" presStyleCnt="0">
        <dgm:presLayoutVars>
          <dgm:chMax val="1"/>
          <dgm:chPref val="1"/>
          <dgm:bulletEnabled val="1"/>
        </dgm:presLayoutVars>
      </dgm:prSet>
      <dgm:spPr/>
    </dgm:pt>
    <dgm:pt modelId="{C0C5AE7C-A393-4E0A-9827-10F0AFF82327}" type="pres">
      <dgm:prSet presAssocID="{755C542D-3818-4B31-B097-F1DF276AFA08}" presName="Accent1" presStyleCnt="0"/>
      <dgm:spPr/>
    </dgm:pt>
    <dgm:pt modelId="{0D618488-600A-43A8-A053-353D6EFBC89D}" type="pres">
      <dgm:prSet presAssocID="{755C542D-3818-4B31-B097-F1DF276AFA08}" presName="Accent" presStyleLbl="node1" presStyleIdx="6" presStyleCnt="8"/>
      <dgm:spPr/>
    </dgm:pt>
    <dgm:pt modelId="{4370EF36-3499-4649-ABFE-28CBFFD62C8C}" type="pres">
      <dgm:prSet presAssocID="{755C542D-3818-4B31-B097-F1DF276AFA08}" presName="ParentBackground1" presStyleCnt="0"/>
      <dgm:spPr/>
    </dgm:pt>
    <dgm:pt modelId="{398E7CA7-CBBB-45C9-84FA-D97CF4D1F012}" type="pres">
      <dgm:prSet presAssocID="{755C542D-3818-4B31-B097-F1DF276AFA08}" presName="ParentBackground" presStyleLbl="node1" presStyleIdx="7" presStyleCnt="8"/>
      <dgm:spPr/>
    </dgm:pt>
    <dgm:pt modelId="{B09FB8FE-AB5E-44AE-93F0-B9348B53773B}" type="pres">
      <dgm:prSet presAssocID="{755C542D-3818-4B31-B097-F1DF276AFA08}" presName="Parent1" presStyleLbl="fgAcc0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E8CFA80B-D2C2-456D-BB67-64C58303489A}" type="presOf" srcId="{2FF2BCC3-75DB-4239-B34A-CCE2F0C1940A}" destId="{765BF9D4-2381-4912-AAE0-3743D2AF25DD}" srcOrd="1" destOrd="0" presId="urn:microsoft.com/office/officeart/2018/layout/CircleProcess"/>
    <dgm:cxn modelId="{B6B34E1D-9364-4C5C-8E1D-65A0A046D6FA}" type="presOf" srcId="{3EEAF0C4-8872-4DF2-9555-77F0948432A8}" destId="{018AD9DB-BCB9-4F9E-AF97-35134013F056}" srcOrd="1" destOrd="0" presId="urn:microsoft.com/office/officeart/2018/layout/CircleProcess"/>
    <dgm:cxn modelId="{4E09212D-EA0D-4138-84BD-4CB7D5146BAB}" type="presOf" srcId="{2FF2BCC3-75DB-4239-B34A-CCE2F0C1940A}" destId="{4D97CA81-305A-4197-AE2A-54B57AC24C30}" srcOrd="0" destOrd="0" presId="urn:microsoft.com/office/officeart/2018/layout/CircleProcess"/>
    <dgm:cxn modelId="{D18ED057-AF84-469A-9525-DA95A593F4A7}" type="presOf" srcId="{755C542D-3818-4B31-B097-F1DF276AFA08}" destId="{B09FB8FE-AB5E-44AE-93F0-B9348B53773B}" srcOrd="1" destOrd="0" presId="urn:microsoft.com/office/officeart/2018/layout/CircleProcess"/>
    <dgm:cxn modelId="{C81BA699-4FE4-4B33-A7E9-54D7E24B8EAE}" type="presOf" srcId="{E52C2A8B-5565-446F-884B-D1FB939D41FB}" destId="{38319086-1F48-4AE5-BAFB-BE42081EE7D5}" srcOrd="0" destOrd="0" presId="urn:microsoft.com/office/officeart/2018/layout/CircleProcess"/>
    <dgm:cxn modelId="{AF4979A5-7DA9-434E-9874-6D41911C50ED}" srcId="{E52C2A8B-5565-446F-884B-D1FB939D41FB}" destId="{3EEAF0C4-8872-4DF2-9555-77F0948432A8}" srcOrd="2" destOrd="0" parTransId="{3224ACE5-59A0-4AC5-B8BF-737E27B8657B}" sibTransId="{7FDC674C-5443-493B-8E7A-888109C85221}"/>
    <dgm:cxn modelId="{47478DC0-014B-4FBA-8937-15FF0DE8FBAC}" srcId="{E52C2A8B-5565-446F-884B-D1FB939D41FB}" destId="{1802AB7A-5663-43C4-950C-77141F71950E}" srcOrd="1" destOrd="0" parTransId="{4398DD3E-3F77-4850-AF92-B32D1BA9D2FB}" sibTransId="{8D135C2E-D86E-4C42-95A0-3C3624F18DDC}"/>
    <dgm:cxn modelId="{39FFEAC1-F7D6-444D-9693-2F5A11C54559}" type="presOf" srcId="{1802AB7A-5663-43C4-950C-77141F71950E}" destId="{8ABDA532-2DB7-44A5-A138-4FDECC1E1ADF}" srcOrd="1" destOrd="0" presId="urn:microsoft.com/office/officeart/2018/layout/CircleProcess"/>
    <dgm:cxn modelId="{AFE379CA-E323-49A1-9B25-B1FEAC9021C2}" type="presOf" srcId="{755C542D-3818-4B31-B097-F1DF276AFA08}" destId="{398E7CA7-CBBB-45C9-84FA-D97CF4D1F012}" srcOrd="0" destOrd="0" presId="urn:microsoft.com/office/officeart/2018/layout/CircleProcess"/>
    <dgm:cxn modelId="{840729D6-EEB1-4DB1-829A-6E842C1A35D2}" srcId="{E52C2A8B-5565-446F-884B-D1FB939D41FB}" destId="{755C542D-3818-4B31-B097-F1DF276AFA08}" srcOrd="0" destOrd="0" parTransId="{D5AA798C-959B-42D5-9652-F48428C80506}" sibTransId="{B0F4A1D7-3189-4EB5-8F61-8770E1F67D28}"/>
    <dgm:cxn modelId="{1E2379EF-C3A0-4140-BE3A-7F485A71649F}" type="presOf" srcId="{3EEAF0C4-8872-4DF2-9555-77F0948432A8}" destId="{FF771E39-9152-4C8A-AEDA-9B97C3D718CE}" srcOrd="0" destOrd="0" presId="urn:microsoft.com/office/officeart/2018/layout/CircleProcess"/>
    <dgm:cxn modelId="{FEA87DF3-7B81-4812-B6AB-BC649A1A9A50}" type="presOf" srcId="{1802AB7A-5663-43C4-950C-77141F71950E}" destId="{5ECBBEB2-ABD9-42A6-BC87-CFAC289BB176}" srcOrd="0" destOrd="0" presId="urn:microsoft.com/office/officeart/2018/layout/CircleProcess"/>
    <dgm:cxn modelId="{9C6463F4-D898-4B67-93E7-23671DDFBB6F}" srcId="{E52C2A8B-5565-446F-884B-D1FB939D41FB}" destId="{2FF2BCC3-75DB-4239-B34A-CCE2F0C1940A}" srcOrd="3" destOrd="0" parTransId="{883247E8-C9A8-478F-8730-BE89A79068F0}" sibTransId="{CA1201EB-19FD-41ED-B1F4-A6FF068D244A}"/>
    <dgm:cxn modelId="{4FF6A71F-ADE2-437D-981A-E64590700536}" type="presParOf" srcId="{38319086-1F48-4AE5-BAFB-BE42081EE7D5}" destId="{0030F345-F226-4848-8429-AD45A736815E}" srcOrd="0" destOrd="0" presId="urn:microsoft.com/office/officeart/2018/layout/CircleProcess"/>
    <dgm:cxn modelId="{F9868160-2B15-43EB-B28A-A5A0C743B990}" type="presParOf" srcId="{0030F345-F226-4848-8429-AD45A736815E}" destId="{9FEA5841-AAB0-4271-91D1-A8530F1B6C33}" srcOrd="0" destOrd="0" presId="urn:microsoft.com/office/officeart/2018/layout/CircleProcess"/>
    <dgm:cxn modelId="{B6A7D984-112C-4A0C-9F41-C24D0056C61E}" type="presParOf" srcId="{38319086-1F48-4AE5-BAFB-BE42081EE7D5}" destId="{B3D1A0BE-A2B0-4510-AB18-331E7E420F8C}" srcOrd="1" destOrd="0" presId="urn:microsoft.com/office/officeart/2018/layout/CircleProcess"/>
    <dgm:cxn modelId="{26BCBF5F-C0C8-46ED-B703-54B3B789F4DC}" type="presParOf" srcId="{B3D1A0BE-A2B0-4510-AB18-331E7E420F8C}" destId="{4D97CA81-305A-4197-AE2A-54B57AC24C30}" srcOrd="0" destOrd="0" presId="urn:microsoft.com/office/officeart/2018/layout/CircleProcess"/>
    <dgm:cxn modelId="{102E408A-D9A8-4483-B7D6-86D4EFC3423C}" type="presParOf" srcId="{38319086-1F48-4AE5-BAFB-BE42081EE7D5}" destId="{765BF9D4-2381-4912-AAE0-3743D2AF25DD}" srcOrd="2" destOrd="0" presId="urn:microsoft.com/office/officeart/2018/layout/CircleProcess"/>
    <dgm:cxn modelId="{92E49E3D-F1EC-42E6-AEDE-F2DFF9B724AC}" type="presParOf" srcId="{38319086-1F48-4AE5-BAFB-BE42081EE7D5}" destId="{E330266E-EC42-4735-A37B-776383930AA3}" srcOrd="3" destOrd="0" presId="urn:microsoft.com/office/officeart/2018/layout/CircleProcess"/>
    <dgm:cxn modelId="{86E65112-4148-4942-8DE0-5C96257F7870}" type="presParOf" srcId="{E330266E-EC42-4735-A37B-776383930AA3}" destId="{078D5B72-88EA-402F-9AB8-683818FCE66A}" srcOrd="0" destOrd="0" presId="urn:microsoft.com/office/officeart/2018/layout/CircleProcess"/>
    <dgm:cxn modelId="{3FCC4151-6293-4B7D-8518-8663CCF5FA52}" type="presParOf" srcId="{38319086-1F48-4AE5-BAFB-BE42081EE7D5}" destId="{D7F70D6F-B462-4B78-8A3D-67855F732503}" srcOrd="4" destOrd="0" presId="urn:microsoft.com/office/officeart/2018/layout/CircleProcess"/>
    <dgm:cxn modelId="{94E7619F-2FEC-48C8-81EF-3A041BC96497}" type="presParOf" srcId="{D7F70D6F-B462-4B78-8A3D-67855F732503}" destId="{FF771E39-9152-4C8A-AEDA-9B97C3D718CE}" srcOrd="0" destOrd="0" presId="urn:microsoft.com/office/officeart/2018/layout/CircleProcess"/>
    <dgm:cxn modelId="{7F2F5979-7ACB-4094-99B1-A5C231D71090}" type="presParOf" srcId="{38319086-1F48-4AE5-BAFB-BE42081EE7D5}" destId="{018AD9DB-BCB9-4F9E-AF97-35134013F056}" srcOrd="5" destOrd="0" presId="urn:microsoft.com/office/officeart/2018/layout/CircleProcess"/>
    <dgm:cxn modelId="{2ADA4963-7800-4EA7-9CF1-260548FE0066}" type="presParOf" srcId="{38319086-1F48-4AE5-BAFB-BE42081EE7D5}" destId="{0C2C3631-26C0-4D98-AAA0-AB9F23DB8AB8}" srcOrd="6" destOrd="0" presId="urn:microsoft.com/office/officeart/2018/layout/CircleProcess"/>
    <dgm:cxn modelId="{1CC819EB-98EF-46D5-9AEC-4FCC85DFAB7D}" type="presParOf" srcId="{0C2C3631-26C0-4D98-AAA0-AB9F23DB8AB8}" destId="{F2F96275-3539-46D5-BEB4-2F8B1378C486}" srcOrd="0" destOrd="0" presId="urn:microsoft.com/office/officeart/2018/layout/CircleProcess"/>
    <dgm:cxn modelId="{9CDB3F0F-7116-4AFC-94E7-C45E658E26A7}" type="presParOf" srcId="{38319086-1F48-4AE5-BAFB-BE42081EE7D5}" destId="{DF621AD1-49AE-4DB1-8C74-950E4FBA7322}" srcOrd="7" destOrd="0" presId="urn:microsoft.com/office/officeart/2018/layout/CircleProcess"/>
    <dgm:cxn modelId="{05AE3886-BA26-46C8-AD44-C17F0ECC4F32}" type="presParOf" srcId="{DF621AD1-49AE-4DB1-8C74-950E4FBA7322}" destId="{5ECBBEB2-ABD9-42A6-BC87-CFAC289BB176}" srcOrd="0" destOrd="0" presId="urn:microsoft.com/office/officeart/2018/layout/CircleProcess"/>
    <dgm:cxn modelId="{6CBE6639-5CAE-4C17-853F-8435058A6838}" type="presParOf" srcId="{38319086-1F48-4AE5-BAFB-BE42081EE7D5}" destId="{8ABDA532-2DB7-44A5-A138-4FDECC1E1ADF}" srcOrd="8" destOrd="0" presId="urn:microsoft.com/office/officeart/2018/layout/CircleProcess"/>
    <dgm:cxn modelId="{AFF2581D-715C-4C9C-A7B3-9C0B8F43C905}" type="presParOf" srcId="{38319086-1F48-4AE5-BAFB-BE42081EE7D5}" destId="{C0C5AE7C-A393-4E0A-9827-10F0AFF82327}" srcOrd="9" destOrd="0" presId="urn:microsoft.com/office/officeart/2018/layout/CircleProcess"/>
    <dgm:cxn modelId="{B883D8C8-166F-495C-8431-BE6A8D212C80}" type="presParOf" srcId="{C0C5AE7C-A393-4E0A-9827-10F0AFF82327}" destId="{0D618488-600A-43A8-A053-353D6EFBC89D}" srcOrd="0" destOrd="0" presId="urn:microsoft.com/office/officeart/2018/layout/CircleProcess"/>
    <dgm:cxn modelId="{734948B8-C254-40D3-A3CB-E99ADC0D90F3}" type="presParOf" srcId="{38319086-1F48-4AE5-BAFB-BE42081EE7D5}" destId="{4370EF36-3499-4649-ABFE-28CBFFD62C8C}" srcOrd="10" destOrd="0" presId="urn:microsoft.com/office/officeart/2018/layout/CircleProcess"/>
    <dgm:cxn modelId="{5ED8BC69-105A-4192-A5CD-DB5EC3CB5B5C}" type="presParOf" srcId="{4370EF36-3499-4649-ABFE-28CBFFD62C8C}" destId="{398E7CA7-CBBB-45C9-84FA-D97CF4D1F012}" srcOrd="0" destOrd="0" presId="urn:microsoft.com/office/officeart/2018/layout/CircleProcess"/>
    <dgm:cxn modelId="{FB5DA9AC-94A9-4C4C-A605-FF4F033F80C2}" type="presParOf" srcId="{38319086-1F48-4AE5-BAFB-BE42081EE7D5}" destId="{B09FB8FE-AB5E-44AE-93F0-B9348B53773B}" srcOrd="11" destOrd="0" presId="urn:microsoft.com/office/officeart/2018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8C4C1F1-6FAF-4725-8CAC-4731346CC453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C929AA6-D849-4C10-BDD0-9AD252E5A08A}">
      <dgm:prSet/>
      <dgm:spPr/>
      <dgm:t>
        <a:bodyPr/>
        <a:lstStyle/>
        <a:p>
          <a:r>
            <a:rPr lang="it-IT"/>
            <a:t>Nuove fasi:</a:t>
          </a:r>
          <a:endParaRPr lang="en-US"/>
        </a:p>
      </dgm:t>
    </dgm:pt>
    <dgm:pt modelId="{ED7F2C26-8A20-4FBC-87FF-6673740BD425}" type="parTrans" cxnId="{0C6C5BBD-B042-440E-9C5A-69593E8F6AF9}">
      <dgm:prSet/>
      <dgm:spPr/>
      <dgm:t>
        <a:bodyPr/>
        <a:lstStyle/>
        <a:p>
          <a:endParaRPr lang="en-US"/>
        </a:p>
      </dgm:t>
    </dgm:pt>
    <dgm:pt modelId="{277801E7-41A6-4E2C-9ED1-BCD203099A29}" type="sibTrans" cxnId="{0C6C5BBD-B042-440E-9C5A-69593E8F6AF9}">
      <dgm:prSet/>
      <dgm:spPr/>
      <dgm:t>
        <a:bodyPr/>
        <a:lstStyle/>
        <a:p>
          <a:endParaRPr lang="en-US"/>
        </a:p>
      </dgm:t>
    </dgm:pt>
    <dgm:pt modelId="{FD5BDDE7-B1F6-437B-8F82-11CEC58235E1}">
      <dgm:prSet/>
      <dgm:spPr/>
      <dgm:t>
        <a:bodyPr/>
        <a:lstStyle/>
        <a:p>
          <a:r>
            <a:rPr lang="it-IT" dirty="0" err="1"/>
            <a:t>Past</a:t>
          </a:r>
          <a:r>
            <a:rPr lang="it-IT" dirty="0"/>
            <a:t>. </a:t>
          </a:r>
          <a:r>
            <a:rPr lang="it-IT" dirty="0" err="1"/>
            <a:t>Voc</a:t>
          </a:r>
          <a:r>
            <a:rPr lang="it-IT" dirty="0"/>
            <a:t>. e accompagnamento, n. 90</a:t>
          </a:r>
          <a:endParaRPr lang="en-US" dirty="0"/>
        </a:p>
      </dgm:t>
    </dgm:pt>
    <dgm:pt modelId="{9E7E0332-779C-4C4F-B239-6D1938AA74D8}" type="parTrans" cxnId="{C386AC01-B64D-41F7-BCAB-6EEE87179675}">
      <dgm:prSet/>
      <dgm:spPr/>
      <dgm:t>
        <a:bodyPr/>
        <a:lstStyle/>
        <a:p>
          <a:endParaRPr lang="en-US"/>
        </a:p>
      </dgm:t>
    </dgm:pt>
    <dgm:pt modelId="{12672BF0-A757-4C10-8464-19E0214F9B8B}" type="sibTrans" cxnId="{C386AC01-B64D-41F7-BCAB-6EEE87179675}">
      <dgm:prSet/>
      <dgm:spPr/>
      <dgm:t>
        <a:bodyPr/>
        <a:lstStyle/>
        <a:p>
          <a:endParaRPr lang="en-US"/>
        </a:p>
      </dgm:t>
    </dgm:pt>
    <dgm:pt modelId="{F5D163B9-6E2F-4FDE-BF91-05FFD975C9EB}">
      <dgm:prSet/>
      <dgm:spPr/>
      <dgm:t>
        <a:bodyPr/>
        <a:lstStyle/>
        <a:p>
          <a:r>
            <a:rPr lang="it-IT" dirty="0"/>
            <a:t>Prima del Noviziato, n. 102</a:t>
          </a:r>
          <a:endParaRPr lang="en-US" dirty="0"/>
        </a:p>
      </dgm:t>
    </dgm:pt>
    <dgm:pt modelId="{F6FF91BE-C73E-4B84-AE80-B583DFF4F5F0}" type="parTrans" cxnId="{AE2D913D-807E-46B3-B378-A0276C53199B}">
      <dgm:prSet/>
      <dgm:spPr/>
      <dgm:t>
        <a:bodyPr/>
        <a:lstStyle/>
        <a:p>
          <a:endParaRPr lang="en-US"/>
        </a:p>
      </dgm:t>
    </dgm:pt>
    <dgm:pt modelId="{A055B20D-63CD-48FA-8871-EE90F2F2771F}" type="sibTrans" cxnId="{AE2D913D-807E-46B3-B378-A0276C53199B}">
      <dgm:prSet/>
      <dgm:spPr/>
      <dgm:t>
        <a:bodyPr/>
        <a:lstStyle/>
        <a:p>
          <a:endParaRPr lang="en-US"/>
        </a:p>
      </dgm:t>
    </dgm:pt>
    <dgm:pt modelId="{BCF2E25B-91E0-466C-950F-7192A265DFBE}">
      <dgm:prSet/>
      <dgm:spPr/>
      <dgm:t>
        <a:bodyPr/>
        <a:lstStyle/>
        <a:p>
          <a:r>
            <a:rPr lang="it-IT" dirty="0"/>
            <a:t>Fase di esperienza pastorale, n. 130</a:t>
          </a:r>
          <a:endParaRPr lang="en-US" dirty="0"/>
        </a:p>
      </dgm:t>
    </dgm:pt>
    <dgm:pt modelId="{B5AF1163-C67B-4D75-AC95-92CE63B45694}" type="parTrans" cxnId="{701978B1-5160-4226-9B5E-EA73A9C13AE3}">
      <dgm:prSet/>
      <dgm:spPr/>
      <dgm:t>
        <a:bodyPr/>
        <a:lstStyle/>
        <a:p>
          <a:endParaRPr lang="en-US"/>
        </a:p>
      </dgm:t>
    </dgm:pt>
    <dgm:pt modelId="{AA8D0777-71A0-4B18-B9C0-F44C4A2BB68B}" type="sibTrans" cxnId="{701978B1-5160-4226-9B5E-EA73A9C13AE3}">
      <dgm:prSet/>
      <dgm:spPr/>
      <dgm:t>
        <a:bodyPr/>
        <a:lstStyle/>
        <a:p>
          <a:endParaRPr lang="en-US"/>
        </a:p>
      </dgm:t>
    </dgm:pt>
    <dgm:pt modelId="{B0611DE7-AF14-4A77-9574-E25FE13E0A8E}">
      <dgm:prSet/>
      <dgm:spPr/>
      <dgm:t>
        <a:bodyPr/>
        <a:lstStyle/>
        <a:p>
          <a:r>
            <a:rPr lang="it-IT" dirty="0"/>
            <a:t>Formazione specializzata per la missione dell’Unità, n. 162</a:t>
          </a:r>
          <a:endParaRPr lang="en-US" dirty="0"/>
        </a:p>
      </dgm:t>
    </dgm:pt>
    <dgm:pt modelId="{B1D9D05A-B96F-467D-BDA9-0C868D0F166B}" type="parTrans" cxnId="{EA688DE6-A4AB-4F1C-ABA1-9601309D51CC}">
      <dgm:prSet/>
      <dgm:spPr/>
      <dgm:t>
        <a:bodyPr/>
        <a:lstStyle/>
        <a:p>
          <a:endParaRPr lang="en-US"/>
        </a:p>
      </dgm:t>
    </dgm:pt>
    <dgm:pt modelId="{BF45CE70-77AC-4829-A7E5-1A32467E9D7A}" type="sibTrans" cxnId="{EA688DE6-A4AB-4F1C-ABA1-9601309D51CC}">
      <dgm:prSet/>
      <dgm:spPr/>
      <dgm:t>
        <a:bodyPr/>
        <a:lstStyle/>
        <a:p>
          <a:endParaRPr lang="en-US"/>
        </a:p>
      </dgm:t>
    </dgm:pt>
    <dgm:pt modelId="{017B356B-11FA-4403-AF6D-8A50865B8A7E}">
      <dgm:prSet/>
      <dgm:spPr/>
      <dgm:t>
        <a:bodyPr/>
        <a:lstStyle/>
        <a:p>
          <a:r>
            <a:rPr lang="it-IT" dirty="0"/>
            <a:t>Ratio, direttorio, programma, accordi e contrati, n. 21 </a:t>
          </a:r>
          <a:endParaRPr lang="en-US" dirty="0"/>
        </a:p>
      </dgm:t>
    </dgm:pt>
    <dgm:pt modelId="{57A73BB9-81CF-4636-8418-178DFB7E5FA6}" type="parTrans" cxnId="{8D03A9FE-471E-4FF0-BC71-E2BCFF004A04}">
      <dgm:prSet/>
      <dgm:spPr/>
      <dgm:t>
        <a:bodyPr/>
        <a:lstStyle/>
        <a:p>
          <a:endParaRPr lang="en-US"/>
        </a:p>
      </dgm:t>
    </dgm:pt>
    <dgm:pt modelId="{5DE19D09-2AB7-410C-869E-98DADC55C6C9}" type="sibTrans" cxnId="{8D03A9FE-471E-4FF0-BC71-E2BCFF004A04}">
      <dgm:prSet/>
      <dgm:spPr/>
      <dgm:t>
        <a:bodyPr/>
        <a:lstStyle/>
        <a:p>
          <a:endParaRPr lang="en-US"/>
        </a:p>
      </dgm:t>
    </dgm:pt>
    <dgm:pt modelId="{9BEDA957-9F7F-4EEB-973F-61875472CD8A}" type="pres">
      <dgm:prSet presAssocID="{88C4C1F1-6FAF-4725-8CAC-4731346CC453}" presName="linear" presStyleCnt="0">
        <dgm:presLayoutVars>
          <dgm:animLvl val="lvl"/>
          <dgm:resizeHandles val="exact"/>
        </dgm:presLayoutVars>
      </dgm:prSet>
      <dgm:spPr/>
    </dgm:pt>
    <dgm:pt modelId="{299E6176-79E6-4368-A30E-1BC483C7A69E}" type="pres">
      <dgm:prSet presAssocID="{0C929AA6-D849-4C10-BDD0-9AD252E5A08A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4306E8E4-5268-4A72-94FE-8DAC06C209B2}" type="pres">
      <dgm:prSet presAssocID="{0C929AA6-D849-4C10-BDD0-9AD252E5A08A}" presName="childText" presStyleLbl="revTx" presStyleIdx="0" presStyleCnt="1">
        <dgm:presLayoutVars>
          <dgm:bulletEnabled val="1"/>
        </dgm:presLayoutVars>
      </dgm:prSet>
      <dgm:spPr/>
    </dgm:pt>
    <dgm:pt modelId="{E7A16DA3-5751-4F50-AD4E-787E26697529}" type="pres">
      <dgm:prSet presAssocID="{017B356B-11FA-4403-AF6D-8A50865B8A7E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C386AC01-B64D-41F7-BCAB-6EEE87179675}" srcId="{0C929AA6-D849-4C10-BDD0-9AD252E5A08A}" destId="{FD5BDDE7-B1F6-437B-8F82-11CEC58235E1}" srcOrd="0" destOrd="0" parTransId="{9E7E0332-779C-4C4F-B239-6D1938AA74D8}" sibTransId="{12672BF0-A757-4C10-8464-19E0214F9B8B}"/>
    <dgm:cxn modelId="{4A966314-EDF1-4408-9B9E-70354B0CCB52}" type="presOf" srcId="{B0611DE7-AF14-4A77-9574-E25FE13E0A8E}" destId="{4306E8E4-5268-4A72-94FE-8DAC06C209B2}" srcOrd="0" destOrd="3" presId="urn:microsoft.com/office/officeart/2005/8/layout/vList2"/>
    <dgm:cxn modelId="{EA02681B-626B-4810-B080-7F6F0FD74C14}" type="presOf" srcId="{FD5BDDE7-B1F6-437B-8F82-11CEC58235E1}" destId="{4306E8E4-5268-4A72-94FE-8DAC06C209B2}" srcOrd="0" destOrd="0" presId="urn:microsoft.com/office/officeart/2005/8/layout/vList2"/>
    <dgm:cxn modelId="{AE2D913D-807E-46B3-B378-A0276C53199B}" srcId="{0C929AA6-D849-4C10-BDD0-9AD252E5A08A}" destId="{F5D163B9-6E2F-4FDE-BF91-05FFD975C9EB}" srcOrd="1" destOrd="0" parTransId="{F6FF91BE-C73E-4B84-AE80-B583DFF4F5F0}" sibTransId="{A055B20D-63CD-48FA-8871-EE90F2F2771F}"/>
    <dgm:cxn modelId="{29851443-E916-4293-B394-89E6D91ED7C3}" type="presOf" srcId="{88C4C1F1-6FAF-4725-8CAC-4731346CC453}" destId="{9BEDA957-9F7F-4EEB-973F-61875472CD8A}" srcOrd="0" destOrd="0" presId="urn:microsoft.com/office/officeart/2005/8/layout/vList2"/>
    <dgm:cxn modelId="{0C37614D-4F60-4716-B130-2F58FB0CCBA3}" type="presOf" srcId="{0C929AA6-D849-4C10-BDD0-9AD252E5A08A}" destId="{299E6176-79E6-4368-A30E-1BC483C7A69E}" srcOrd="0" destOrd="0" presId="urn:microsoft.com/office/officeart/2005/8/layout/vList2"/>
    <dgm:cxn modelId="{22C16A4F-805B-4166-9040-9CB0F72C7897}" type="presOf" srcId="{017B356B-11FA-4403-AF6D-8A50865B8A7E}" destId="{E7A16DA3-5751-4F50-AD4E-787E26697529}" srcOrd="0" destOrd="0" presId="urn:microsoft.com/office/officeart/2005/8/layout/vList2"/>
    <dgm:cxn modelId="{701978B1-5160-4226-9B5E-EA73A9C13AE3}" srcId="{0C929AA6-D849-4C10-BDD0-9AD252E5A08A}" destId="{BCF2E25B-91E0-466C-950F-7192A265DFBE}" srcOrd="2" destOrd="0" parTransId="{B5AF1163-C67B-4D75-AC95-92CE63B45694}" sibTransId="{AA8D0777-71A0-4B18-B9C0-F44C4A2BB68B}"/>
    <dgm:cxn modelId="{469E80B5-430D-42E5-955C-239869EDCFB5}" type="presOf" srcId="{F5D163B9-6E2F-4FDE-BF91-05FFD975C9EB}" destId="{4306E8E4-5268-4A72-94FE-8DAC06C209B2}" srcOrd="0" destOrd="1" presId="urn:microsoft.com/office/officeart/2005/8/layout/vList2"/>
    <dgm:cxn modelId="{0C6C5BBD-B042-440E-9C5A-69593E8F6AF9}" srcId="{88C4C1F1-6FAF-4725-8CAC-4731346CC453}" destId="{0C929AA6-D849-4C10-BDD0-9AD252E5A08A}" srcOrd="0" destOrd="0" parTransId="{ED7F2C26-8A20-4FBC-87FF-6673740BD425}" sibTransId="{277801E7-41A6-4E2C-9ED1-BCD203099A29}"/>
    <dgm:cxn modelId="{8B7092BF-12E3-4207-B85D-482391022E6E}" type="presOf" srcId="{BCF2E25B-91E0-466C-950F-7192A265DFBE}" destId="{4306E8E4-5268-4A72-94FE-8DAC06C209B2}" srcOrd="0" destOrd="2" presId="urn:microsoft.com/office/officeart/2005/8/layout/vList2"/>
    <dgm:cxn modelId="{EA688DE6-A4AB-4F1C-ABA1-9601309D51CC}" srcId="{0C929AA6-D849-4C10-BDD0-9AD252E5A08A}" destId="{B0611DE7-AF14-4A77-9574-E25FE13E0A8E}" srcOrd="3" destOrd="0" parTransId="{B1D9D05A-B96F-467D-BDA9-0C868D0F166B}" sibTransId="{BF45CE70-77AC-4829-A7E5-1A32467E9D7A}"/>
    <dgm:cxn modelId="{8D03A9FE-471E-4FF0-BC71-E2BCFF004A04}" srcId="{88C4C1F1-6FAF-4725-8CAC-4731346CC453}" destId="{017B356B-11FA-4403-AF6D-8A50865B8A7E}" srcOrd="1" destOrd="0" parTransId="{57A73BB9-81CF-4636-8418-178DFB7E5FA6}" sibTransId="{5DE19D09-2AB7-410C-869E-98DADC55C6C9}"/>
    <dgm:cxn modelId="{4023FDAD-682E-4B93-AB75-4CA1948CB05D}" type="presParOf" srcId="{9BEDA957-9F7F-4EEB-973F-61875472CD8A}" destId="{299E6176-79E6-4368-A30E-1BC483C7A69E}" srcOrd="0" destOrd="0" presId="urn:microsoft.com/office/officeart/2005/8/layout/vList2"/>
    <dgm:cxn modelId="{8124B15F-357D-40B7-BDBF-474D8FA2F5FE}" type="presParOf" srcId="{9BEDA957-9F7F-4EEB-973F-61875472CD8A}" destId="{4306E8E4-5268-4A72-94FE-8DAC06C209B2}" srcOrd="1" destOrd="0" presId="urn:microsoft.com/office/officeart/2005/8/layout/vList2"/>
    <dgm:cxn modelId="{37CDF129-4633-444F-84FD-D401D46B5392}" type="presParOf" srcId="{9BEDA957-9F7F-4EEB-973F-61875472CD8A}" destId="{E7A16DA3-5751-4F50-AD4E-787E26697529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515CC3-C638-4C94-8AD2-E7BC724270BE}">
      <dsp:nvSpPr>
        <dsp:cNvPr id="0" name=""/>
        <dsp:cNvSpPr/>
      </dsp:nvSpPr>
      <dsp:spPr>
        <a:xfrm>
          <a:off x="0" y="0"/>
          <a:ext cx="8398715" cy="124861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300" kern="1200" dirty="0"/>
            <a:t>Rescritto approvazione</a:t>
          </a:r>
          <a:endParaRPr lang="en-US" sz="3300" kern="1200" dirty="0"/>
        </a:p>
      </dsp:txBody>
      <dsp:txXfrm>
        <a:off x="36571" y="36571"/>
        <a:ext cx="6945855" cy="1175471"/>
      </dsp:txXfrm>
    </dsp:sp>
    <dsp:sp modelId="{A624558A-119A-4B27-B617-848BA90EB3ED}">
      <dsp:nvSpPr>
        <dsp:cNvPr id="0" name=""/>
        <dsp:cNvSpPr/>
      </dsp:nvSpPr>
      <dsp:spPr>
        <a:xfrm>
          <a:off x="703392" y="1475634"/>
          <a:ext cx="8398715" cy="124861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300" kern="1200"/>
            <a:t>Lettera P. Generale, Michael Brehl</a:t>
          </a:r>
          <a:endParaRPr lang="en-US" sz="3300" kern="1200"/>
        </a:p>
      </dsp:txBody>
      <dsp:txXfrm>
        <a:off x="739963" y="1512205"/>
        <a:ext cx="6810581" cy="1175471"/>
      </dsp:txXfrm>
    </dsp:sp>
    <dsp:sp modelId="{D0E92145-B2B5-4F80-AB5E-733D4B64989F}">
      <dsp:nvSpPr>
        <dsp:cNvPr id="0" name=""/>
        <dsp:cNvSpPr/>
      </dsp:nvSpPr>
      <dsp:spPr>
        <a:xfrm>
          <a:off x="1396286" y="2951268"/>
          <a:ext cx="8398715" cy="124861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300" kern="1200" dirty="0"/>
            <a:t>Profilo redentorista, 25º Capitolo Generale 2009</a:t>
          </a:r>
          <a:endParaRPr lang="en-US" sz="3300" kern="1200" dirty="0"/>
        </a:p>
      </dsp:txBody>
      <dsp:txXfrm>
        <a:off x="1432857" y="2987839"/>
        <a:ext cx="6821080" cy="1175471"/>
      </dsp:txXfrm>
    </dsp:sp>
    <dsp:sp modelId="{74941A4F-F62B-48D5-823E-8F3AEF37106C}">
      <dsp:nvSpPr>
        <dsp:cNvPr id="0" name=""/>
        <dsp:cNvSpPr/>
      </dsp:nvSpPr>
      <dsp:spPr>
        <a:xfrm>
          <a:off x="2099678" y="4426903"/>
          <a:ext cx="8398715" cy="124861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300" kern="1200"/>
            <a:t>Introduzione generale</a:t>
          </a:r>
          <a:endParaRPr lang="en-US" sz="3300" kern="1200"/>
        </a:p>
      </dsp:txBody>
      <dsp:txXfrm>
        <a:off x="2136249" y="4463474"/>
        <a:ext cx="6810581" cy="1175471"/>
      </dsp:txXfrm>
    </dsp:sp>
    <dsp:sp modelId="{251F8397-D6F7-4285-A4A1-11803C7BB217}">
      <dsp:nvSpPr>
        <dsp:cNvPr id="0" name=""/>
        <dsp:cNvSpPr/>
      </dsp:nvSpPr>
      <dsp:spPr>
        <a:xfrm>
          <a:off x="7587116" y="956324"/>
          <a:ext cx="811598" cy="81159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7769726" y="956324"/>
        <a:ext cx="446378" cy="610727"/>
      </dsp:txXfrm>
    </dsp:sp>
    <dsp:sp modelId="{736DF3DB-E1CE-4574-BB23-2E2DB6F5B7AA}">
      <dsp:nvSpPr>
        <dsp:cNvPr id="0" name=""/>
        <dsp:cNvSpPr/>
      </dsp:nvSpPr>
      <dsp:spPr>
        <a:xfrm>
          <a:off x="8290508" y="2431959"/>
          <a:ext cx="811598" cy="811598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8473118" y="2431959"/>
        <a:ext cx="446378" cy="610727"/>
      </dsp:txXfrm>
    </dsp:sp>
    <dsp:sp modelId="{E55F2B22-9590-4199-92CC-E806315BAFB2}">
      <dsp:nvSpPr>
        <dsp:cNvPr id="0" name=""/>
        <dsp:cNvSpPr/>
      </dsp:nvSpPr>
      <dsp:spPr>
        <a:xfrm>
          <a:off x="8983402" y="3907593"/>
          <a:ext cx="811598" cy="811598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9166012" y="3907593"/>
        <a:ext cx="446378" cy="6107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1C437F-9FE3-41F3-8296-3100F94838E9}">
      <dsp:nvSpPr>
        <dsp:cNvPr id="0" name=""/>
        <dsp:cNvSpPr/>
      </dsp:nvSpPr>
      <dsp:spPr>
        <a:xfrm>
          <a:off x="9310937" y="2035894"/>
          <a:ext cx="2786558" cy="278670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99A85A-819F-43BB-B535-9A0A18F9CEE8}">
      <dsp:nvSpPr>
        <dsp:cNvPr id="0" name=""/>
        <dsp:cNvSpPr/>
      </dsp:nvSpPr>
      <dsp:spPr>
        <a:xfrm>
          <a:off x="9404141" y="2128800"/>
          <a:ext cx="2601345" cy="2600887"/>
        </a:xfrm>
        <a:prstGeom prst="ellipse">
          <a:avLst/>
        </a:prstGeom>
        <a:solidFill>
          <a:schemeClr val="accent5">
            <a:hueOff val="-965506"/>
            <a:satOff val="-2488"/>
            <a:lumOff val="-16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Il</a:t>
          </a:r>
          <a:r>
            <a:rPr lang="it-IT" sz="1400" kern="1200" dirty="0"/>
            <a:t> </a:t>
          </a:r>
          <a:r>
            <a:rPr lang="it-IT" sz="1600" kern="1200" dirty="0"/>
            <a:t>periodo dalla Professione Temporanea alla Professione Perpetua (Professione Temporanea)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(La formazione per i Fratelli)</a:t>
          </a:r>
          <a:endParaRPr lang="en-US" sz="1600" kern="1200" dirty="0"/>
        </a:p>
      </dsp:txBody>
      <dsp:txXfrm>
        <a:off x="9775762" y="2500425"/>
        <a:ext cx="1858103" cy="1857637"/>
      </dsp:txXfrm>
    </dsp:sp>
    <dsp:sp modelId="{84838806-3C68-42AA-8376-6A6F0B8C3388}">
      <dsp:nvSpPr>
        <dsp:cNvPr id="0" name=""/>
        <dsp:cNvSpPr/>
      </dsp:nvSpPr>
      <dsp:spPr>
        <a:xfrm rot="2700000">
          <a:off x="6419203" y="2035698"/>
          <a:ext cx="2786603" cy="2786603"/>
        </a:xfrm>
        <a:prstGeom prst="teardrop">
          <a:avLst>
            <a:gd name="adj" fmla="val 100000"/>
          </a:avLst>
        </a:prstGeom>
        <a:solidFill>
          <a:schemeClr val="accent5">
            <a:hueOff val="-1931012"/>
            <a:satOff val="-4977"/>
            <a:lumOff val="-33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6121BD-8398-47D1-A3AF-6570EE3E0C53}">
      <dsp:nvSpPr>
        <dsp:cNvPr id="0" name=""/>
        <dsp:cNvSpPr/>
      </dsp:nvSpPr>
      <dsp:spPr>
        <a:xfrm>
          <a:off x="6524379" y="2128800"/>
          <a:ext cx="2601345" cy="2600887"/>
        </a:xfrm>
        <a:prstGeom prst="ellipse">
          <a:avLst/>
        </a:prstGeom>
        <a:solidFill>
          <a:schemeClr val="accent5">
            <a:hueOff val="-2896518"/>
            <a:satOff val="-7465"/>
            <a:lumOff val="-50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Noviziato</a:t>
          </a:r>
          <a:r>
            <a:rPr lang="en-US" sz="1600" kern="1200" dirty="0"/>
            <a:t> (</a:t>
          </a:r>
          <a:r>
            <a:rPr lang="en-US" sz="1600" kern="1200" dirty="0" err="1"/>
            <a:t>Novizi</a:t>
          </a:r>
          <a:r>
            <a:rPr lang="en-US" sz="1600" kern="1200" dirty="0"/>
            <a:t>)</a:t>
          </a:r>
        </a:p>
      </dsp:txBody>
      <dsp:txXfrm>
        <a:off x="6896000" y="2500425"/>
        <a:ext cx="1858103" cy="1857637"/>
      </dsp:txXfrm>
    </dsp:sp>
    <dsp:sp modelId="{8D472A53-29DD-4E0B-8268-6B3271E2B0DF}">
      <dsp:nvSpPr>
        <dsp:cNvPr id="0" name=""/>
        <dsp:cNvSpPr/>
      </dsp:nvSpPr>
      <dsp:spPr>
        <a:xfrm rot="2700000">
          <a:off x="3551390" y="2035698"/>
          <a:ext cx="2786603" cy="2786603"/>
        </a:xfrm>
        <a:prstGeom prst="teardrop">
          <a:avLst>
            <a:gd name="adj" fmla="val 100000"/>
          </a:avLst>
        </a:prstGeom>
        <a:solidFill>
          <a:schemeClr val="accent5">
            <a:hueOff val="-3862025"/>
            <a:satOff val="-9954"/>
            <a:lumOff val="-67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6311BE-5A52-4AC1-9B92-8FA926657F7C}">
      <dsp:nvSpPr>
        <dsp:cNvPr id="0" name=""/>
        <dsp:cNvSpPr/>
      </dsp:nvSpPr>
      <dsp:spPr>
        <a:xfrm>
          <a:off x="3644617" y="2128800"/>
          <a:ext cx="2601345" cy="2600887"/>
        </a:xfrm>
        <a:prstGeom prst="ellipse">
          <a:avLst/>
        </a:prstGeom>
        <a:solidFill>
          <a:schemeClr val="accent5">
            <a:hueOff val="-4827531"/>
            <a:satOff val="-12442"/>
            <a:lumOff val="-84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/>
            <a:t>Formazione prima del Noviziato (Candidati),</a:t>
          </a:r>
          <a:endParaRPr lang="en-US" sz="1600" b="1" kern="1200" dirty="0"/>
        </a:p>
      </dsp:txBody>
      <dsp:txXfrm>
        <a:off x="4016238" y="2500425"/>
        <a:ext cx="1858103" cy="1857637"/>
      </dsp:txXfrm>
    </dsp:sp>
    <dsp:sp modelId="{7AC854D5-CF8C-4733-97BD-B24D3DD8AD29}">
      <dsp:nvSpPr>
        <dsp:cNvPr id="0" name=""/>
        <dsp:cNvSpPr/>
      </dsp:nvSpPr>
      <dsp:spPr>
        <a:xfrm rot="2700000">
          <a:off x="671628" y="2035698"/>
          <a:ext cx="2786603" cy="2786603"/>
        </a:xfrm>
        <a:prstGeom prst="teardrop">
          <a:avLst>
            <a:gd name="adj" fmla="val 100000"/>
          </a:avLst>
        </a:prstGeom>
        <a:solidFill>
          <a:schemeClr val="accent5">
            <a:hueOff val="-5793037"/>
            <a:satOff val="-14931"/>
            <a:lumOff val="-100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81B561-0B0E-409A-BCDF-FBF855C2E991}">
      <dsp:nvSpPr>
        <dsp:cNvPr id="0" name=""/>
        <dsp:cNvSpPr/>
      </dsp:nvSpPr>
      <dsp:spPr>
        <a:xfrm>
          <a:off x="764855" y="2128800"/>
          <a:ext cx="2601345" cy="2600887"/>
        </a:xfrm>
        <a:prstGeom prst="ellips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/>
            <a:t>Promozione e accompagnamento vocazionale (compresa la "vocazione delle persone adulte")</a:t>
          </a:r>
          <a:endParaRPr lang="en-US" sz="1600" b="1" kern="1200" dirty="0"/>
        </a:p>
      </dsp:txBody>
      <dsp:txXfrm>
        <a:off x="1136476" y="2500425"/>
        <a:ext cx="1858103" cy="185763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EA5841-AAB0-4271-91D1-A8530F1B6C33}">
      <dsp:nvSpPr>
        <dsp:cNvPr id="0" name=""/>
        <dsp:cNvSpPr/>
      </dsp:nvSpPr>
      <dsp:spPr>
        <a:xfrm>
          <a:off x="9310937" y="2001481"/>
          <a:ext cx="2786558" cy="27867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97CA81-305A-4197-AE2A-54B57AC24C30}">
      <dsp:nvSpPr>
        <dsp:cNvPr id="0" name=""/>
        <dsp:cNvSpPr/>
      </dsp:nvSpPr>
      <dsp:spPr>
        <a:xfrm>
          <a:off x="9404141" y="2094387"/>
          <a:ext cx="2601345" cy="260088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8. </a:t>
          </a:r>
          <a:r>
            <a:rPr lang="en-US" sz="2400" kern="1200" dirty="0" err="1"/>
            <a:t>Formazione</a:t>
          </a:r>
          <a:r>
            <a:rPr lang="en-US" sz="2400" kern="1200" dirty="0"/>
            <a:t> Continua</a:t>
          </a:r>
        </a:p>
      </dsp:txBody>
      <dsp:txXfrm>
        <a:off x="9775762" y="2466012"/>
        <a:ext cx="1858103" cy="1857637"/>
      </dsp:txXfrm>
    </dsp:sp>
    <dsp:sp modelId="{078D5B72-88EA-402F-9AB8-683818FCE66A}">
      <dsp:nvSpPr>
        <dsp:cNvPr id="0" name=""/>
        <dsp:cNvSpPr/>
      </dsp:nvSpPr>
      <dsp:spPr>
        <a:xfrm rot="2700000">
          <a:off x="6419203" y="2001285"/>
          <a:ext cx="2786603" cy="2786603"/>
        </a:xfrm>
        <a:prstGeom prst="teardrop">
          <a:avLst>
            <a:gd name="adj" fmla="val 1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771E39-9152-4C8A-AEDA-9B97C3D718CE}">
      <dsp:nvSpPr>
        <dsp:cNvPr id="0" name=""/>
        <dsp:cNvSpPr/>
      </dsp:nvSpPr>
      <dsp:spPr>
        <a:xfrm>
          <a:off x="6511060" y="2054411"/>
          <a:ext cx="2601345" cy="260088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7. </a:t>
          </a:r>
          <a:r>
            <a:rPr lang="en-US" sz="2400" kern="1200" dirty="0" err="1"/>
            <a:t>Transizione</a:t>
          </a:r>
          <a:r>
            <a:rPr lang="en-US" sz="2400" kern="1200" dirty="0"/>
            <a:t> al </a:t>
          </a:r>
          <a:r>
            <a:rPr lang="en-US" sz="2400" kern="1200" dirty="0" err="1"/>
            <a:t>Ministero</a:t>
          </a:r>
          <a:endParaRPr lang="en-US" sz="2400" kern="1200" dirty="0"/>
        </a:p>
      </dsp:txBody>
      <dsp:txXfrm>
        <a:off x="6882681" y="2426037"/>
        <a:ext cx="1858103" cy="1857637"/>
      </dsp:txXfrm>
    </dsp:sp>
    <dsp:sp modelId="{F2F96275-3539-46D5-BEB4-2F8B1378C486}">
      <dsp:nvSpPr>
        <dsp:cNvPr id="0" name=""/>
        <dsp:cNvSpPr/>
      </dsp:nvSpPr>
      <dsp:spPr>
        <a:xfrm rot="2700000">
          <a:off x="3551390" y="2001285"/>
          <a:ext cx="2786603" cy="2786603"/>
        </a:xfrm>
        <a:prstGeom prst="teardrop">
          <a:avLst>
            <a:gd name="adj" fmla="val 10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CBBEB2-ABD9-42A6-BC87-CFAC289BB176}">
      <dsp:nvSpPr>
        <dsp:cNvPr id="0" name=""/>
        <dsp:cNvSpPr/>
      </dsp:nvSpPr>
      <dsp:spPr>
        <a:xfrm>
          <a:off x="3644617" y="2094387"/>
          <a:ext cx="2601345" cy="260088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6. </a:t>
          </a:r>
          <a:r>
            <a:rPr lang="en-US" sz="2400" b="1" kern="1200" dirty="0" err="1"/>
            <a:t>Preparazione</a:t>
          </a:r>
          <a:r>
            <a:rPr lang="en-US" sz="2400" b="1" kern="1200" dirty="0"/>
            <a:t> </a:t>
          </a:r>
          <a:r>
            <a:rPr lang="en-US" sz="2400" b="1" kern="1200" dirty="0" err="1"/>
            <a:t>alla</a:t>
          </a:r>
          <a:r>
            <a:rPr lang="en-US" sz="2400" b="1" kern="1200" dirty="0"/>
            <a:t> </a:t>
          </a:r>
          <a:r>
            <a:rPr lang="en-US" sz="2400" b="1" kern="1200" dirty="0" err="1"/>
            <a:t>Professione</a:t>
          </a:r>
          <a:r>
            <a:rPr lang="en-US" sz="2400" b="1" kern="1200" dirty="0"/>
            <a:t> Perpetua</a:t>
          </a:r>
        </a:p>
      </dsp:txBody>
      <dsp:txXfrm>
        <a:off x="4016238" y="2466012"/>
        <a:ext cx="1858103" cy="1857637"/>
      </dsp:txXfrm>
    </dsp:sp>
    <dsp:sp modelId="{0D618488-600A-43A8-A053-353D6EFBC89D}">
      <dsp:nvSpPr>
        <dsp:cNvPr id="0" name=""/>
        <dsp:cNvSpPr/>
      </dsp:nvSpPr>
      <dsp:spPr>
        <a:xfrm rot="2700000">
          <a:off x="671628" y="2001285"/>
          <a:ext cx="2786603" cy="2786603"/>
        </a:xfrm>
        <a:prstGeom prst="teardrop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8E7CA7-CBBB-45C9-84FA-D97CF4D1F012}">
      <dsp:nvSpPr>
        <dsp:cNvPr id="0" name=""/>
        <dsp:cNvSpPr/>
      </dsp:nvSpPr>
      <dsp:spPr>
        <a:xfrm>
          <a:off x="764855" y="2094387"/>
          <a:ext cx="2601345" cy="260088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i="1" kern="1200" dirty="0"/>
            <a:t>5. Stage</a:t>
          </a:r>
          <a:r>
            <a:rPr lang="it-IT" sz="2000" b="1" kern="1200" dirty="0"/>
            <a:t> di esperienza pastorale durante la professione temporanea</a:t>
          </a:r>
          <a:r>
            <a:rPr lang="it-IT" sz="1800" kern="1200" dirty="0"/>
            <a:t>.</a:t>
          </a:r>
          <a:endParaRPr lang="en-US" sz="1800" kern="1200" dirty="0"/>
        </a:p>
      </dsp:txBody>
      <dsp:txXfrm>
        <a:off x="1136476" y="2466012"/>
        <a:ext cx="1858103" cy="185763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9E6176-79E6-4368-A30E-1BC483C7A69E}">
      <dsp:nvSpPr>
        <dsp:cNvPr id="0" name=""/>
        <dsp:cNvSpPr/>
      </dsp:nvSpPr>
      <dsp:spPr>
        <a:xfrm>
          <a:off x="0" y="1072"/>
          <a:ext cx="7199376" cy="162873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4100" kern="1200"/>
            <a:t>Nuove fasi:</a:t>
          </a:r>
          <a:endParaRPr lang="en-US" sz="4100" kern="1200"/>
        </a:p>
      </dsp:txBody>
      <dsp:txXfrm>
        <a:off x="79508" y="80580"/>
        <a:ext cx="7040360" cy="1469715"/>
      </dsp:txXfrm>
    </dsp:sp>
    <dsp:sp modelId="{4306E8E4-5268-4A72-94FE-8DAC06C209B2}">
      <dsp:nvSpPr>
        <dsp:cNvPr id="0" name=""/>
        <dsp:cNvSpPr/>
      </dsp:nvSpPr>
      <dsp:spPr>
        <a:xfrm>
          <a:off x="0" y="1629803"/>
          <a:ext cx="7199376" cy="26734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580" tIns="52070" rIns="291592" bIns="5207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3200" kern="1200" dirty="0" err="1"/>
            <a:t>Past</a:t>
          </a:r>
          <a:r>
            <a:rPr lang="it-IT" sz="3200" kern="1200" dirty="0"/>
            <a:t>. </a:t>
          </a:r>
          <a:r>
            <a:rPr lang="it-IT" sz="3200" kern="1200" dirty="0" err="1"/>
            <a:t>Voc</a:t>
          </a:r>
          <a:r>
            <a:rPr lang="it-IT" sz="3200" kern="1200" dirty="0"/>
            <a:t>. e accompagnamento, n. 90</a:t>
          </a:r>
          <a:endParaRPr lang="en-US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3200" kern="1200" dirty="0"/>
            <a:t>Prima del Noviziato, n. 102</a:t>
          </a:r>
          <a:endParaRPr lang="en-US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3200" kern="1200" dirty="0"/>
            <a:t>Fase di esperienza pastorale, n. 130</a:t>
          </a:r>
          <a:endParaRPr lang="en-US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3200" kern="1200" dirty="0"/>
            <a:t>Formazione specializzata per la missione dell’Unità, n. 162</a:t>
          </a:r>
          <a:endParaRPr lang="en-US" sz="3200" kern="1200" dirty="0"/>
        </a:p>
      </dsp:txBody>
      <dsp:txXfrm>
        <a:off x="0" y="1629803"/>
        <a:ext cx="7199376" cy="2673404"/>
      </dsp:txXfrm>
    </dsp:sp>
    <dsp:sp modelId="{E7A16DA3-5751-4F50-AD4E-787E26697529}">
      <dsp:nvSpPr>
        <dsp:cNvPr id="0" name=""/>
        <dsp:cNvSpPr/>
      </dsp:nvSpPr>
      <dsp:spPr>
        <a:xfrm>
          <a:off x="0" y="4303208"/>
          <a:ext cx="7199376" cy="1628731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4100" kern="1200" dirty="0"/>
            <a:t>Ratio, direttorio, programma, accordi e contrati, n. 21 </a:t>
          </a:r>
          <a:endParaRPr lang="en-US" sz="4100" kern="1200" dirty="0"/>
        </a:p>
      </dsp:txBody>
      <dsp:txXfrm>
        <a:off x="79508" y="4382716"/>
        <a:ext cx="7040360" cy="14697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node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node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75155D-2FDC-49A0-A731-ED8369E2E64A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A42282-17BF-442A-89B9-79D99E5BD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990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42282-17BF-442A-89B9-79D99E5BD99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1588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42282-17BF-442A-89B9-79D99E5BD99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0710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42282-17BF-442A-89B9-79D99E5BD99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9637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42282-17BF-442A-89B9-79D99E5BD99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8525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42282-17BF-442A-89B9-79D99E5BD99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93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D4A8F-00BB-494C-BAC2-CABF484008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206E1D-E184-46C0-85FC-EB9382582A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8B23BC-AF4B-4E93-AFF4-FB1E69250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CC67C-8D8B-46EA-8C50-487E7D2112E7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1F7E43-C6EB-4D06-9D1D-07ADDCD0D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0FCCCF-01FA-4BB3-8086-6B3027893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3D9B3-0082-43E3-91D8-C5D87FCDA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020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FE486-DF25-4108-A8B5-FFA796265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F14BB8-1B47-48ED-9DF9-FB571FB9BA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965E61-8A8E-43E6-AE2F-35301E93C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CC67C-8D8B-46EA-8C50-487E7D2112E7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D16E3D-78CD-4291-9422-C4211C6FD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37E950-BAD4-4916-98E5-D4458A47E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3D9B3-0082-43E3-91D8-C5D87FCDA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945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FB24FE-94A5-4E6D-8B9F-254D874D99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9C37D1-C1AF-45C5-811B-51E087B061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FAAB55-3D0D-4D8B-BD32-2DF7633AA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CC67C-8D8B-46EA-8C50-487E7D2112E7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9B9FF3-55C6-4D75-B234-81C44EF01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0D0842-0852-402C-95C6-AB70DE8A8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3D9B3-0082-43E3-91D8-C5D87FCDA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987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96FA8-5344-4DC3-94EA-4BC01A676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B8A9D9-7D02-4571-84EA-191C8C5D83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1DAD12-2E24-41B8-872F-F0744F9BC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CC67C-8D8B-46EA-8C50-487E7D2112E7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85218C-5879-4D30-8F22-888614B94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830908-AFDB-44B3-B9D2-4FAE0A5E1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3D9B3-0082-43E3-91D8-C5D87FCDA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923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4EC4C-9784-4A5A-8F75-ADD9EEA25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A634C9-BB7F-4299-AF5F-CDB5AA67EE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C0C946-122A-478D-A2B4-98523CCA5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CC67C-8D8B-46EA-8C50-487E7D2112E7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56E600-99D4-48E2-9555-FA806CBB6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90148C-EE85-4307-A76E-64916B827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3D9B3-0082-43E3-91D8-C5D87FCDA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360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3DB8F-F3CE-4AB4-9E91-12F413735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F0FD53-A31E-4EC1-B477-89D1D0D60C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961E32-2385-4129-A01A-3D7E90C9B3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A56234-42CB-4E31-BC2F-8F1CA7B97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CC67C-8D8B-46EA-8C50-487E7D2112E7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375649-5B6A-47A6-A9B5-7217261F0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731990-A781-4076-88BE-1D6D66B3E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3D9B3-0082-43E3-91D8-C5D87FCDA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569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3148E-0F3D-4D14-8198-180B0F97F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5FEE74-752F-461B-95EA-18BD4CE836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0E8B0E-E1D7-4899-ACC9-A09331AFEB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0AC5AA-93BB-4D45-B429-8A3EE8E43D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A89F9B-AB19-44AE-B243-15ECB634F4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792343-6441-4A5B-A8A3-827089EFB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CC67C-8D8B-46EA-8C50-487E7D2112E7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9221A8-841C-4963-B1EC-057B55E02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F1EFB6-5F33-4FFC-BECB-D863B3D7A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3D9B3-0082-43E3-91D8-C5D87FCDA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292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820F1-7CBE-4EE9-8EDA-3EE2BBBCA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4E62C5-C83D-4294-A24C-286AB5D63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CC67C-8D8B-46EA-8C50-487E7D2112E7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F720AB-01EA-4EBA-8165-D44F53B41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32B894-EC73-41BA-8DCB-71F3A90DC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3D9B3-0082-43E3-91D8-C5D87FCDA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321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4F6856-CED0-492C-9C56-0EB688B1A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CC67C-8D8B-46EA-8C50-487E7D2112E7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043A09-7FBA-4A52-9996-D3EC6DF07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5A3921-3509-4B8B-B779-65CA56108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3D9B3-0082-43E3-91D8-C5D87FCDA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967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A2425-0BE6-463C-8EFF-2B9DFD497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8C3640-DFB7-467E-9BBE-05551650EE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ACC8F8-901D-4018-ADD9-CAB9FE995C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700D9C-B967-47AC-8F55-B4AB07A04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CC67C-8D8B-46EA-8C50-487E7D2112E7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D8BBED-4B3D-4845-B4A9-51395B450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E4576C-7D21-4C53-862C-5A94F9A7C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3D9B3-0082-43E3-91D8-C5D87FCDA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461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01136-BC2A-4446-972E-CE145D3EB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26AEBD7-ACE6-4F6F-A551-3F1C83E3AC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8ADD41-C038-423F-ACC2-CBCABAC182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42B314-48B7-4516-88D7-598F63C1D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CC67C-8D8B-46EA-8C50-487E7D2112E7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C0ECF1-1561-48FF-80BA-8EC16398E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6833CB-09F1-4124-AB9D-F13C50F32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3D9B3-0082-43E3-91D8-C5D87FCDA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025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A924A9-1D05-4811-A347-0A7B6B074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C574CB-C397-4DEA-BF9E-33FA358D09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3805E8-D544-429C-B91A-5A75ED7BA7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3CC67C-8D8B-46EA-8C50-487E7D2112E7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9A6059-3276-4E56-A181-94B7258DE3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709872-FFF9-437D-9941-A34450B282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B3D9B3-0082-43E3-91D8-C5D87FCDA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605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atholicdialogue.com/category/religious-sisters/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-nc-nd/3.0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cssr.news/formation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pixabay.com/en/attachment-mail-attachment-card-148849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4.jp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t._Peter%27s_Square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-sa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65083CD-3184-4327-AE08-C18C84B3DE17}"/>
              </a:ext>
            </a:extLst>
          </p:cNvPr>
          <p:cNvSpPr txBox="1"/>
          <p:nvPr/>
        </p:nvSpPr>
        <p:spPr>
          <a:xfrm>
            <a:off x="7665336" y="2832174"/>
            <a:ext cx="4087306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</a:pPr>
            <a:r>
              <a:rPr lang="en-US" sz="5400" b="1" dirty="0" err="1">
                <a:effectLst/>
                <a:latin typeface="+mj-lt"/>
                <a:ea typeface="+mj-ea"/>
                <a:cs typeface="+mj-cs"/>
              </a:rPr>
              <a:t>Presentazione</a:t>
            </a:r>
            <a:r>
              <a:rPr lang="en-US" sz="5400" b="1" dirty="0">
                <a:effectLst/>
                <a:latin typeface="+mj-lt"/>
                <a:ea typeface="+mj-ea"/>
                <a:cs typeface="+mj-cs"/>
              </a:rPr>
              <a:t> </a:t>
            </a:r>
          </a:p>
          <a:p>
            <a:pPr marL="0" marR="0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</a:pPr>
            <a:r>
              <a:rPr lang="en-US" sz="5400" b="1" i="1" dirty="0">
                <a:effectLst/>
                <a:latin typeface="+mj-lt"/>
                <a:ea typeface="+mj-ea"/>
                <a:cs typeface="+mj-cs"/>
              </a:rPr>
              <a:t>RATIO FORMATIONIS GENERALIS</a:t>
            </a:r>
            <a:r>
              <a:rPr lang="en-US" sz="5400" b="1" dirty="0">
                <a:effectLst/>
                <a:latin typeface="+mj-lt"/>
                <a:ea typeface="+mj-ea"/>
                <a:cs typeface="+mj-cs"/>
              </a:rPr>
              <a:t> </a:t>
            </a:r>
          </a:p>
          <a:p>
            <a:pPr marL="0" marR="0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</a:pPr>
            <a:r>
              <a:rPr lang="en-US" sz="5400" b="1" dirty="0" err="1">
                <a:effectLst/>
                <a:latin typeface="+mj-lt"/>
                <a:ea typeface="+mj-ea"/>
                <a:cs typeface="+mj-cs"/>
              </a:rPr>
              <a:t>aggiornata</a:t>
            </a:r>
            <a:r>
              <a:rPr lang="en-US" sz="5400" b="1" dirty="0">
                <a:effectLst/>
                <a:latin typeface="+mj-lt"/>
                <a:ea typeface="+mj-ea"/>
                <a:cs typeface="+mj-cs"/>
              </a:rPr>
              <a:t> 2020</a:t>
            </a:r>
            <a:endParaRPr lang="en-US" sz="5400" dirty="0"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5" descr="A piece of wood&#10;&#10;Description automatically generated">
            <a:extLst>
              <a:ext uri="{FF2B5EF4-FFF2-40B4-BE49-F238E27FC236}">
                <a16:creationId xmlns:a16="http://schemas.microsoft.com/office/drawing/2014/main" id="{1FD6020E-280C-43D1-8294-0A724460D4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5" r="10163" b="1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934850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90678B8-46AB-48A1-AB50-717F0303D6B3}"/>
              </a:ext>
            </a:extLst>
          </p:cNvPr>
          <p:cNvSpPr txBox="1"/>
          <p:nvPr/>
        </p:nvSpPr>
        <p:spPr>
          <a:xfrm>
            <a:off x="707923" y="671566"/>
            <a:ext cx="10699097" cy="24195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3600" b="1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Congregazione per la Vita Consacrata</a:t>
            </a:r>
            <a:r>
              <a:rPr lang="it-IT" sz="3600" i="1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en-US" sz="3600" i="1" dirty="0">
              <a:latin typeface="Arial Nova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marR="0" lvl="0" indent="-5715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s-ES" sz="3600" i="1" dirty="0" err="1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Ripartire</a:t>
            </a:r>
            <a:r>
              <a:rPr lang="es-ES" sz="3600" i="1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 Cristo </a:t>
            </a:r>
            <a:r>
              <a:rPr lang="es-ES" sz="3600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(2002), </a:t>
            </a:r>
            <a:endParaRPr lang="en-US" sz="3600" dirty="0">
              <a:latin typeface="Arial Nova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marR="0" lvl="0" indent="-5715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s-ES" sz="3600" i="1" dirty="0" err="1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Anno</a:t>
            </a:r>
            <a:r>
              <a:rPr lang="es-ES" sz="3600" i="1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3600" i="1" dirty="0" err="1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della</a:t>
            </a:r>
            <a:r>
              <a:rPr lang="es-ES" sz="3600" i="1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Vita </a:t>
            </a:r>
            <a:r>
              <a:rPr lang="es-ES" sz="3600" i="1" dirty="0" err="1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Consacrata</a:t>
            </a:r>
            <a:r>
              <a:rPr lang="es-ES" sz="3600" i="1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3600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(2014-15)</a:t>
            </a:r>
          </a:p>
          <a:p>
            <a:pPr marL="571500" marR="0" lvl="0" indent="-5715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it-IT" sz="3600" i="1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Vino Nuovo in Otri Nuovi </a:t>
            </a:r>
            <a:r>
              <a:rPr lang="it-IT" sz="3600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(2018)  </a:t>
            </a:r>
            <a:endParaRPr lang="en-US" sz="3600" dirty="0">
              <a:effectLst/>
              <a:latin typeface="Arial Nova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C804C01C-B756-4C62-86E4-F9D35EC23F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290916" y="3766926"/>
            <a:ext cx="8868696" cy="290543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161FDAA-3196-4E01-8C1C-92505E248CA6}"/>
              </a:ext>
            </a:extLst>
          </p:cNvPr>
          <p:cNvSpPr txBox="1"/>
          <p:nvPr/>
        </p:nvSpPr>
        <p:spPr>
          <a:xfrm>
            <a:off x="5311878" y="68580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catholicdialogue.com/category/religious-sisters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-nd/3.0/"/>
              </a:rPr>
              <a:t>CC BY-NC-ND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1380288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46F1F2C8-798B-4CCE-A851-94AFAF350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376255-3D1C-4485-A21D-5EFD97003AA5}"/>
              </a:ext>
            </a:extLst>
          </p:cNvPr>
          <p:cNvSpPr txBox="1"/>
          <p:nvPr/>
        </p:nvSpPr>
        <p:spPr>
          <a:xfrm>
            <a:off x="970908" y="1220919"/>
            <a:ext cx="5425781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</a:pPr>
            <a:r>
              <a:rPr lang="en-US" sz="8000" b="1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4. </a:t>
            </a:r>
            <a:r>
              <a:rPr lang="en-US" sz="8000" b="1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Struttura</a:t>
            </a:r>
            <a:r>
              <a:rPr lang="en-US" sz="8000" b="1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endParaRPr lang="en-US" sz="8000" kern="1200" dirty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755E9CD0-04B0-4A3C-B291-AD913379C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DD8BF3B-6066-418C-8D1A-75C5E396FC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Block Arc 12">
            <a:extLst>
              <a:ext uri="{FF2B5EF4-FFF2-40B4-BE49-F238E27FC236}">
                <a16:creationId xmlns:a16="http://schemas.microsoft.com/office/drawing/2014/main" id="{80BC66F9-7A74-4286-AD22-1174052CC2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02394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D8142CC3-2B5C-48E6-9DF0-6C8ACBAF23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B2D303B-3DD0-4319-9EAD-361847FEC7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6A89C79-8EF3-4AF9-B3D9-59A883F41C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EFE5CE34-4543-42E5-B82C-1F3D12422C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2AF41FE-63D7-4695-81D2-66D2510E4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2437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extBox 1">
            <a:extLst>
              <a:ext uri="{FF2B5EF4-FFF2-40B4-BE49-F238E27FC236}">
                <a16:creationId xmlns:a16="http://schemas.microsoft.com/office/drawing/2014/main" id="{C22F9B64-A4E8-415F-B7D8-3913DC39FD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17185532"/>
              </p:ext>
            </p:extLst>
          </p:nvPr>
        </p:nvGraphicFramePr>
        <p:xfrm>
          <a:off x="855406" y="501445"/>
          <a:ext cx="10498394" cy="56755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813689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A34F251-ED05-4C2D-9AFF-B6782915872A}"/>
              </a:ext>
            </a:extLst>
          </p:cNvPr>
          <p:cNvSpPr txBox="1"/>
          <p:nvPr/>
        </p:nvSpPr>
        <p:spPr>
          <a:xfrm>
            <a:off x="5397189" y="690930"/>
            <a:ext cx="6575070" cy="5508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958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it-IT" sz="3600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 1: La Formazione nella</a:t>
            </a:r>
          </a:p>
          <a:p>
            <a:pPr marL="44958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it-IT" sz="3600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Congregazione</a:t>
            </a:r>
            <a:endParaRPr lang="en-US" sz="3600" dirty="0">
              <a:effectLst/>
              <a:latin typeface="Arial Nova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it-IT" sz="3600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Cap. 2: Principi fondamentali</a:t>
            </a:r>
          </a:p>
          <a:p>
            <a:pPr marL="44958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it-IT" sz="3600" dirty="0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it-IT" sz="3600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della nostra </a:t>
            </a:r>
            <a:r>
              <a:rPr lang="it-IT" sz="3600" i="1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Vita Apostolica</a:t>
            </a:r>
            <a:endParaRPr lang="en-US" sz="3600" dirty="0">
              <a:effectLst/>
              <a:latin typeface="Arial Nova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it-IT" sz="3600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Cap. 3: Agenti e altri</a:t>
            </a:r>
          </a:p>
          <a:p>
            <a:pPr marL="44958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it-IT" sz="3600" dirty="0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3600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elementi di formazione</a:t>
            </a:r>
            <a:endParaRPr lang="en-US" sz="3600" dirty="0">
              <a:effectLst/>
              <a:latin typeface="Arial Nova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it-IT" sz="3600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Cap. 4: Schema pratico per</a:t>
            </a:r>
          </a:p>
          <a:p>
            <a:pPr marL="44958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it-IT" sz="3600" dirty="0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it-IT" sz="3600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 8 fasi</a:t>
            </a:r>
            <a:endParaRPr lang="en-US" sz="3600" dirty="0">
              <a:effectLst/>
              <a:latin typeface="Arial Nova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6C74BFD1-7728-4320-9F5A-FD39F5DC2F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96" y="553156"/>
            <a:ext cx="5261993" cy="564659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1074482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8B3CAF-BDD4-4B04-B8C7-EA4C73247DB6}"/>
              </a:ext>
            </a:extLst>
          </p:cNvPr>
          <p:cNvSpPr txBox="1"/>
          <p:nvPr/>
        </p:nvSpPr>
        <p:spPr>
          <a:xfrm>
            <a:off x="282484" y="396686"/>
            <a:ext cx="7111737" cy="5728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958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it-IT" sz="2400" b="1" u="sng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Appendici:</a:t>
            </a:r>
            <a:r>
              <a:rPr lang="it-IT" sz="2400" b="1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963930" marR="0" indent="-5143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AutoNum type="arabicParenR"/>
            </a:pPr>
            <a:r>
              <a:rPr lang="it-IT" sz="2400" b="1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Decreto G.G. 2015, </a:t>
            </a:r>
          </a:p>
          <a:p>
            <a:pPr marL="963930" marR="0" indent="-5143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AutoNum type="arabicParenR"/>
            </a:pPr>
            <a:r>
              <a:rPr lang="it-IT" sz="2400" b="1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Lettera di P. Juan Manuel Lasso de la Vega</a:t>
            </a:r>
            <a:endParaRPr lang="en-US" sz="2400" b="1" dirty="0">
              <a:effectLst/>
              <a:latin typeface="Arial Nova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it-IT" sz="2400" b="1" u="sng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Allegati:</a:t>
            </a:r>
            <a:r>
              <a:rPr lang="it-IT" sz="2400" b="1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963930" marR="0" indent="-5143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AutoNum type="arabicPeriod"/>
            </a:pPr>
            <a:r>
              <a:rPr lang="it-IT" sz="2400" b="1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Accompagnamento personale, </a:t>
            </a:r>
          </a:p>
          <a:p>
            <a:pPr marL="963930" marR="0" indent="-5143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AutoNum type="arabicPeriod"/>
            </a:pPr>
            <a:r>
              <a:rPr lang="it-IT" sz="2400" b="1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Persone con tendenze omosessuali, </a:t>
            </a:r>
          </a:p>
          <a:p>
            <a:pPr marL="963930" marR="0" indent="-5143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AutoNum type="arabicPeriod"/>
            </a:pPr>
            <a:r>
              <a:rPr lang="it-IT" sz="2400" b="1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Ammissione, dimissione e abbandono, </a:t>
            </a:r>
          </a:p>
          <a:p>
            <a:pPr marL="963930" marR="0" indent="-5143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AutoNum type="arabicPeriod"/>
            </a:pPr>
            <a:r>
              <a:rPr lang="it-IT" sz="2400" b="1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Protezione dei Minori</a:t>
            </a:r>
            <a:endParaRPr lang="en-US" sz="2400" b="1" dirty="0">
              <a:effectLst/>
              <a:latin typeface="Arial Nova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it-IT" sz="2400" b="1" u="sng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Riferimenti bibliografici online </a:t>
            </a:r>
          </a:p>
          <a:p>
            <a:pPr marL="44958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it-IT" sz="2400" b="1" u="sng" dirty="0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it-IT" sz="2400" b="1" u="sng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ito web della C.Ss.R. </a:t>
            </a:r>
            <a:r>
              <a:rPr lang="it-IT" sz="2400" b="1" u="sng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it-IT" sz="2400" b="1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www.cssr.news/formation</a:t>
            </a:r>
            <a:r>
              <a:rPr lang="it-IT" sz="2400" b="1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400" b="1" u="sng" dirty="0">
              <a:effectLst/>
              <a:latin typeface="Arial Nova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49E5B2A8-94AA-4444-911F-25A758A738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552475" y="1377245"/>
            <a:ext cx="4357040" cy="3330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9246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16F9E488-0718-4E1E-9D12-26779F606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20AEB5B-DFC7-42B4-9FAA-6B95E01D0F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15124" y="0"/>
            <a:ext cx="7476877" cy="6858000"/>
          </a:xfrm>
          <a:custGeom>
            <a:avLst/>
            <a:gdLst>
              <a:gd name="connsiteX0" fmla="*/ 637332 w 7476877"/>
              <a:gd name="connsiteY0" fmla="*/ 4332728 h 6858000"/>
              <a:gd name="connsiteX1" fmla="*/ 1576347 w 7476877"/>
              <a:gd name="connsiteY1" fmla="*/ 4332728 h 6858000"/>
              <a:gd name="connsiteX2" fmla="*/ 1720345 w 7476877"/>
              <a:gd name="connsiteY2" fmla="*/ 4419228 h 6858000"/>
              <a:gd name="connsiteX3" fmla="*/ 2190864 w 7476877"/>
              <a:gd name="connsiteY3" fmla="*/ 5245095 h 6858000"/>
              <a:gd name="connsiteX4" fmla="*/ 2190864 w 7476877"/>
              <a:gd name="connsiteY4" fmla="*/ 5413976 h 6858000"/>
              <a:gd name="connsiteX5" fmla="*/ 1720345 w 7476877"/>
              <a:gd name="connsiteY5" fmla="*/ 6239844 h 6858000"/>
              <a:gd name="connsiteX6" fmla="*/ 1576347 w 7476877"/>
              <a:gd name="connsiteY6" fmla="*/ 6326343 h 6858000"/>
              <a:gd name="connsiteX7" fmla="*/ 637332 w 7476877"/>
              <a:gd name="connsiteY7" fmla="*/ 6326343 h 6858000"/>
              <a:gd name="connsiteX8" fmla="*/ 491309 w 7476877"/>
              <a:gd name="connsiteY8" fmla="*/ 6239844 h 6858000"/>
              <a:gd name="connsiteX9" fmla="*/ 22817 w 7476877"/>
              <a:gd name="connsiteY9" fmla="*/ 5413976 h 6858000"/>
              <a:gd name="connsiteX10" fmla="*/ 22817 w 7476877"/>
              <a:gd name="connsiteY10" fmla="*/ 5245095 h 6858000"/>
              <a:gd name="connsiteX11" fmla="*/ 491309 w 7476877"/>
              <a:gd name="connsiteY11" fmla="*/ 4419228 h 6858000"/>
              <a:gd name="connsiteX12" fmla="*/ 637332 w 7476877"/>
              <a:gd name="connsiteY12" fmla="*/ 4332728 h 6858000"/>
              <a:gd name="connsiteX13" fmla="*/ 3853980 w 7476877"/>
              <a:gd name="connsiteY13" fmla="*/ 0 h 6858000"/>
              <a:gd name="connsiteX14" fmla="*/ 5043644 w 7476877"/>
              <a:gd name="connsiteY14" fmla="*/ 0 h 6858000"/>
              <a:gd name="connsiteX15" fmla="*/ 5083740 w 7476877"/>
              <a:gd name="connsiteY15" fmla="*/ 70378 h 6858000"/>
              <a:gd name="connsiteX16" fmla="*/ 5225307 w 7476877"/>
              <a:gd name="connsiteY16" fmla="*/ 318859 h 6858000"/>
              <a:gd name="connsiteX17" fmla="*/ 5225307 w 7476877"/>
              <a:gd name="connsiteY17" fmla="*/ 577503 h 6858000"/>
              <a:gd name="connsiteX18" fmla="*/ 4504695 w 7476877"/>
              <a:gd name="connsiteY18" fmla="*/ 1842337 h 6858000"/>
              <a:gd name="connsiteX19" fmla="*/ 4284162 w 7476877"/>
              <a:gd name="connsiteY19" fmla="*/ 1974811 h 6858000"/>
              <a:gd name="connsiteX20" fmla="*/ 2846045 w 7476877"/>
              <a:gd name="connsiteY20" fmla="*/ 1974811 h 6858000"/>
              <a:gd name="connsiteX21" fmla="*/ 2778342 w 7476877"/>
              <a:gd name="connsiteY21" fmla="*/ 1965645 h 6858000"/>
              <a:gd name="connsiteX22" fmla="*/ 2731777 w 7476877"/>
              <a:gd name="connsiteY22" fmla="*/ 1945746 h 6858000"/>
              <a:gd name="connsiteX23" fmla="*/ 2760233 w 7476877"/>
              <a:gd name="connsiteY23" fmla="*/ 1895581 h 6858000"/>
              <a:gd name="connsiteX24" fmla="*/ 3768459 w 7476877"/>
              <a:gd name="connsiteY24" fmla="*/ 118263 h 6858000"/>
              <a:gd name="connsiteX25" fmla="*/ 3819932 w 7476877"/>
              <a:gd name="connsiteY25" fmla="*/ 39732 h 6858000"/>
              <a:gd name="connsiteX26" fmla="*/ 1880237 w 7476877"/>
              <a:gd name="connsiteY26" fmla="*/ 0 h 6858000"/>
              <a:gd name="connsiteX27" fmla="*/ 2102124 w 7476877"/>
              <a:gd name="connsiteY27" fmla="*/ 0 h 6858000"/>
              <a:gd name="connsiteX28" fmla="*/ 2086946 w 7476877"/>
              <a:gd name="connsiteY28" fmla="*/ 26756 h 6858000"/>
              <a:gd name="connsiteX29" fmla="*/ 1911773 w 7476877"/>
              <a:gd name="connsiteY29" fmla="*/ 335552 h 6858000"/>
              <a:gd name="connsiteX30" fmla="*/ 1911773 w 7476877"/>
              <a:gd name="connsiteY30" fmla="*/ 594199 h 6858000"/>
              <a:gd name="connsiteX31" fmla="*/ 2629280 w 7476877"/>
              <a:gd name="connsiteY31" fmla="*/ 1859030 h 6858000"/>
              <a:gd name="connsiteX32" fmla="*/ 2723627 w 7476877"/>
              <a:gd name="connsiteY32" fmla="*/ 1956020 h 6858000"/>
              <a:gd name="connsiteX33" fmla="*/ 2734544 w 7476877"/>
              <a:gd name="connsiteY33" fmla="*/ 1960685 h 6858000"/>
              <a:gd name="connsiteX34" fmla="*/ 2676021 w 7476877"/>
              <a:gd name="connsiteY34" fmla="*/ 2063851 h 6858000"/>
              <a:gd name="connsiteX35" fmla="*/ 2632495 w 7476877"/>
              <a:gd name="connsiteY35" fmla="*/ 2140578 h 6858000"/>
              <a:gd name="connsiteX36" fmla="*/ 2677641 w 7476877"/>
              <a:gd name="connsiteY36" fmla="*/ 2159871 h 6858000"/>
              <a:gd name="connsiteX37" fmla="*/ 2754009 w 7476877"/>
              <a:gd name="connsiteY37" fmla="*/ 2170210 h 6858000"/>
              <a:gd name="connsiteX38" fmla="*/ 4376198 w 7476877"/>
              <a:gd name="connsiteY38" fmla="*/ 2170210 h 6858000"/>
              <a:gd name="connsiteX39" fmla="*/ 4624956 w 7476877"/>
              <a:gd name="connsiteY39" fmla="*/ 2020780 h 6858000"/>
              <a:gd name="connsiteX40" fmla="*/ 5437803 w 7476877"/>
              <a:gd name="connsiteY40" fmla="*/ 594055 h 6858000"/>
              <a:gd name="connsiteX41" fmla="*/ 5437803 w 7476877"/>
              <a:gd name="connsiteY41" fmla="*/ 302307 h 6858000"/>
              <a:gd name="connsiteX42" fmla="*/ 5294722 w 7476877"/>
              <a:gd name="connsiteY42" fmla="*/ 51168 h 6858000"/>
              <a:gd name="connsiteX43" fmla="*/ 5265570 w 7476877"/>
              <a:gd name="connsiteY43" fmla="*/ 0 h 6858000"/>
              <a:gd name="connsiteX44" fmla="*/ 7476877 w 7476877"/>
              <a:gd name="connsiteY44" fmla="*/ 0 h 6858000"/>
              <a:gd name="connsiteX45" fmla="*/ 7476877 w 7476877"/>
              <a:gd name="connsiteY45" fmla="*/ 6858000 h 6858000"/>
              <a:gd name="connsiteX46" fmla="*/ 3343303 w 7476877"/>
              <a:gd name="connsiteY46" fmla="*/ 6858000 h 6858000"/>
              <a:gd name="connsiteX47" fmla="*/ 3297958 w 7476877"/>
              <a:gd name="connsiteY47" fmla="*/ 6778065 h 6858000"/>
              <a:gd name="connsiteX48" fmla="*/ 1841286 w 7476877"/>
              <a:gd name="connsiteY48" fmla="*/ 4210218 h 6858000"/>
              <a:gd name="connsiteX49" fmla="*/ 1841286 w 7476877"/>
              <a:gd name="connsiteY49" fmla="*/ 3515516 h 6858000"/>
              <a:gd name="connsiteX50" fmla="*/ 2556859 w 7476877"/>
              <a:gd name="connsiteY50" fmla="*/ 2254092 h 6858000"/>
              <a:gd name="connsiteX51" fmla="*/ 2617166 w 7476877"/>
              <a:gd name="connsiteY51" fmla="*/ 2147787 h 6858000"/>
              <a:gd name="connsiteX52" fmla="*/ 2615044 w 7476877"/>
              <a:gd name="connsiteY52" fmla="*/ 2146880 h 6858000"/>
              <a:gd name="connsiteX53" fmla="*/ 2508620 w 7476877"/>
              <a:gd name="connsiteY53" fmla="*/ 2037473 h 6858000"/>
              <a:gd name="connsiteX54" fmla="*/ 1699276 w 7476877"/>
              <a:gd name="connsiteY54" fmla="*/ 610749 h 6858000"/>
              <a:gd name="connsiteX55" fmla="*/ 1699276 w 7476877"/>
              <a:gd name="connsiteY55" fmla="*/ 319000 h 6858000"/>
              <a:gd name="connsiteX56" fmla="*/ 1843322 w 7476877"/>
              <a:gd name="connsiteY56" fmla="*/ 650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476877" h="6858000">
                <a:moveTo>
                  <a:pt x="637332" y="4332728"/>
                </a:moveTo>
                <a:cubicBezTo>
                  <a:pt x="637332" y="4332728"/>
                  <a:pt x="637332" y="4332728"/>
                  <a:pt x="1576347" y="4332728"/>
                </a:cubicBezTo>
                <a:cubicBezTo>
                  <a:pt x="1635163" y="4332728"/>
                  <a:pt x="1691949" y="4365681"/>
                  <a:pt x="1720345" y="4419228"/>
                </a:cubicBezTo>
                <a:cubicBezTo>
                  <a:pt x="1720345" y="4419228"/>
                  <a:pt x="1720345" y="4419228"/>
                  <a:pt x="2190864" y="5245095"/>
                </a:cubicBezTo>
                <a:cubicBezTo>
                  <a:pt x="2221287" y="5296583"/>
                  <a:pt x="2221287" y="5362488"/>
                  <a:pt x="2190864" y="5413976"/>
                </a:cubicBezTo>
                <a:cubicBezTo>
                  <a:pt x="2190864" y="5413976"/>
                  <a:pt x="2190864" y="5413976"/>
                  <a:pt x="1720345" y="6239844"/>
                </a:cubicBezTo>
                <a:cubicBezTo>
                  <a:pt x="1691949" y="6293391"/>
                  <a:pt x="1635163" y="6326343"/>
                  <a:pt x="1576347" y="6326343"/>
                </a:cubicBezTo>
                <a:cubicBezTo>
                  <a:pt x="1576347" y="6326343"/>
                  <a:pt x="1576347" y="6326343"/>
                  <a:pt x="637332" y="6326343"/>
                </a:cubicBezTo>
                <a:cubicBezTo>
                  <a:pt x="576490" y="6326343"/>
                  <a:pt x="521732" y="6293391"/>
                  <a:pt x="491309" y="6239844"/>
                </a:cubicBezTo>
                <a:cubicBezTo>
                  <a:pt x="491309" y="6239844"/>
                  <a:pt x="491309" y="6239844"/>
                  <a:pt x="22817" y="5413976"/>
                </a:cubicBezTo>
                <a:cubicBezTo>
                  <a:pt x="-7605" y="5362488"/>
                  <a:pt x="-7605" y="5296583"/>
                  <a:pt x="22817" y="5245095"/>
                </a:cubicBezTo>
                <a:cubicBezTo>
                  <a:pt x="22817" y="5245095"/>
                  <a:pt x="22817" y="5245095"/>
                  <a:pt x="491309" y="4419228"/>
                </a:cubicBezTo>
                <a:cubicBezTo>
                  <a:pt x="521732" y="4365681"/>
                  <a:pt x="576490" y="4332728"/>
                  <a:pt x="637332" y="4332728"/>
                </a:cubicBezTo>
                <a:close/>
                <a:moveTo>
                  <a:pt x="3853980" y="0"/>
                </a:moveTo>
                <a:lnTo>
                  <a:pt x="5043644" y="0"/>
                </a:lnTo>
                <a:lnTo>
                  <a:pt x="5083740" y="70378"/>
                </a:lnTo>
                <a:cubicBezTo>
                  <a:pt x="5127533" y="147245"/>
                  <a:pt x="5174639" y="229925"/>
                  <a:pt x="5225307" y="318859"/>
                </a:cubicBezTo>
                <a:cubicBezTo>
                  <a:pt x="5271897" y="397715"/>
                  <a:pt x="5271897" y="498649"/>
                  <a:pt x="5225307" y="577503"/>
                </a:cubicBezTo>
                <a:cubicBezTo>
                  <a:pt x="5225307" y="577503"/>
                  <a:pt x="5225307" y="577503"/>
                  <a:pt x="4504695" y="1842337"/>
                </a:cubicBezTo>
                <a:cubicBezTo>
                  <a:pt x="4461209" y="1924345"/>
                  <a:pt x="4374239" y="1974811"/>
                  <a:pt x="4284162" y="1974811"/>
                </a:cubicBezTo>
                <a:cubicBezTo>
                  <a:pt x="4284162" y="1974811"/>
                  <a:pt x="4284162" y="1974811"/>
                  <a:pt x="2846045" y="1974811"/>
                </a:cubicBezTo>
                <a:cubicBezTo>
                  <a:pt x="2822750" y="1974811"/>
                  <a:pt x="2800035" y="1971656"/>
                  <a:pt x="2778342" y="1965645"/>
                </a:cubicBezTo>
                <a:lnTo>
                  <a:pt x="2731777" y="1945746"/>
                </a:lnTo>
                <a:lnTo>
                  <a:pt x="2760233" y="1895581"/>
                </a:lnTo>
                <a:cubicBezTo>
                  <a:pt x="3017539" y="1441999"/>
                  <a:pt x="3346890" y="861413"/>
                  <a:pt x="3768459" y="118263"/>
                </a:cubicBezTo>
                <a:cubicBezTo>
                  <a:pt x="3784101" y="90729"/>
                  <a:pt x="3801308" y="64519"/>
                  <a:pt x="3819932" y="39732"/>
                </a:cubicBezTo>
                <a:close/>
                <a:moveTo>
                  <a:pt x="1880237" y="0"/>
                </a:moveTo>
                <a:lnTo>
                  <a:pt x="2102124" y="0"/>
                </a:lnTo>
                <a:lnTo>
                  <a:pt x="2086946" y="26756"/>
                </a:lnTo>
                <a:cubicBezTo>
                  <a:pt x="1911773" y="335552"/>
                  <a:pt x="1911773" y="335552"/>
                  <a:pt x="1911773" y="335552"/>
                </a:cubicBezTo>
                <a:cubicBezTo>
                  <a:pt x="1865182" y="414408"/>
                  <a:pt x="1865182" y="515344"/>
                  <a:pt x="1911773" y="594199"/>
                </a:cubicBezTo>
                <a:cubicBezTo>
                  <a:pt x="2629280" y="1859030"/>
                  <a:pt x="2629280" y="1859030"/>
                  <a:pt x="2629280" y="1859030"/>
                </a:cubicBezTo>
                <a:cubicBezTo>
                  <a:pt x="2652576" y="1900035"/>
                  <a:pt x="2685189" y="1933154"/>
                  <a:pt x="2723627" y="1956020"/>
                </a:cubicBezTo>
                <a:lnTo>
                  <a:pt x="2734544" y="1960685"/>
                </a:lnTo>
                <a:lnTo>
                  <a:pt x="2676021" y="2063851"/>
                </a:lnTo>
                <a:lnTo>
                  <a:pt x="2632495" y="2140578"/>
                </a:lnTo>
                <a:lnTo>
                  <a:pt x="2677641" y="2159871"/>
                </a:lnTo>
                <a:cubicBezTo>
                  <a:pt x="2702113" y="2166652"/>
                  <a:pt x="2727732" y="2170210"/>
                  <a:pt x="2754009" y="2170210"/>
                </a:cubicBezTo>
                <a:cubicBezTo>
                  <a:pt x="4376198" y="2170210"/>
                  <a:pt x="4376198" y="2170210"/>
                  <a:pt x="4376198" y="2170210"/>
                </a:cubicBezTo>
                <a:cubicBezTo>
                  <a:pt x="4477805" y="2170210"/>
                  <a:pt x="4575904" y="2113286"/>
                  <a:pt x="4624956" y="2020780"/>
                </a:cubicBezTo>
                <a:cubicBezTo>
                  <a:pt x="5437803" y="594055"/>
                  <a:pt x="5437803" y="594055"/>
                  <a:pt x="5437803" y="594055"/>
                </a:cubicBezTo>
                <a:cubicBezTo>
                  <a:pt x="5490358" y="505109"/>
                  <a:pt x="5490358" y="391256"/>
                  <a:pt x="5437803" y="302307"/>
                </a:cubicBezTo>
                <a:cubicBezTo>
                  <a:pt x="5387000" y="213137"/>
                  <a:pt x="5339373" y="129540"/>
                  <a:pt x="5294722" y="51168"/>
                </a:cubicBezTo>
                <a:lnTo>
                  <a:pt x="5265570" y="0"/>
                </a:lnTo>
                <a:lnTo>
                  <a:pt x="7476877" y="0"/>
                </a:lnTo>
                <a:lnTo>
                  <a:pt x="7476877" y="6858000"/>
                </a:lnTo>
                <a:lnTo>
                  <a:pt x="3343303" y="6858000"/>
                </a:lnTo>
                <a:lnTo>
                  <a:pt x="3297958" y="6778065"/>
                </a:lnTo>
                <a:cubicBezTo>
                  <a:pt x="3015657" y="6280421"/>
                  <a:pt x="2563976" y="5484189"/>
                  <a:pt x="1841286" y="4210218"/>
                </a:cubicBezTo>
                <a:cubicBezTo>
                  <a:pt x="1716144" y="3998418"/>
                  <a:pt x="1716144" y="3727316"/>
                  <a:pt x="1841286" y="3515516"/>
                </a:cubicBezTo>
                <a:cubicBezTo>
                  <a:pt x="1841286" y="3515516"/>
                  <a:pt x="1841286" y="3515516"/>
                  <a:pt x="2556859" y="2254092"/>
                </a:cubicBezTo>
                <a:lnTo>
                  <a:pt x="2617166" y="2147787"/>
                </a:lnTo>
                <a:lnTo>
                  <a:pt x="2615044" y="2146880"/>
                </a:lnTo>
                <a:cubicBezTo>
                  <a:pt x="2571686" y="2121084"/>
                  <a:pt x="2534897" y="2083728"/>
                  <a:pt x="2508620" y="2037473"/>
                </a:cubicBezTo>
                <a:cubicBezTo>
                  <a:pt x="2508620" y="2037473"/>
                  <a:pt x="2508620" y="2037473"/>
                  <a:pt x="1699276" y="610749"/>
                </a:cubicBezTo>
                <a:cubicBezTo>
                  <a:pt x="1646720" y="521803"/>
                  <a:pt x="1646720" y="407950"/>
                  <a:pt x="1699276" y="319000"/>
                </a:cubicBezTo>
                <a:cubicBezTo>
                  <a:pt x="1699276" y="319000"/>
                  <a:pt x="1699276" y="319000"/>
                  <a:pt x="1843322" y="65075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ADD7F7-230B-48CD-8B0D-0A754386C4E3}"/>
              </a:ext>
            </a:extLst>
          </p:cNvPr>
          <p:cNvSpPr txBox="1"/>
          <p:nvPr/>
        </p:nvSpPr>
        <p:spPr>
          <a:xfrm>
            <a:off x="779635" y="1858843"/>
            <a:ext cx="6457183" cy="22743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</a:pPr>
            <a:r>
              <a:rPr lang="en-US" sz="8800" b="1" kern="1200" dirty="0">
                <a:solidFill>
                  <a:srgbClr val="00B050"/>
                </a:solidFill>
                <a:effectLst/>
                <a:latin typeface="+mj-lt"/>
                <a:ea typeface="+mj-ea"/>
                <a:cs typeface="+mj-cs"/>
              </a:rPr>
              <a:t>5.- </a:t>
            </a:r>
            <a:r>
              <a:rPr lang="en-US" sz="8800" b="1" kern="1200" dirty="0" err="1">
                <a:solidFill>
                  <a:srgbClr val="00B050"/>
                </a:solidFill>
                <a:effectLst/>
                <a:latin typeface="+mj-lt"/>
                <a:ea typeface="+mj-ea"/>
                <a:cs typeface="+mj-cs"/>
              </a:rPr>
              <a:t>Etapas</a:t>
            </a:r>
            <a:r>
              <a:rPr lang="en-US" sz="8800" b="1" kern="1200" dirty="0">
                <a:solidFill>
                  <a:srgbClr val="00B050"/>
                </a:solidFill>
                <a:effectLst/>
                <a:latin typeface="+mj-lt"/>
                <a:ea typeface="+mj-ea"/>
                <a:cs typeface="+mj-cs"/>
              </a:rPr>
              <a:t> de </a:t>
            </a:r>
            <a:r>
              <a:rPr lang="en-US" sz="8800" b="1" kern="1200" dirty="0" err="1">
                <a:solidFill>
                  <a:srgbClr val="00B050"/>
                </a:solidFill>
                <a:effectLst/>
                <a:latin typeface="+mj-lt"/>
                <a:ea typeface="+mj-ea"/>
                <a:cs typeface="+mj-cs"/>
              </a:rPr>
              <a:t>formación</a:t>
            </a:r>
            <a:endParaRPr lang="en-US" sz="8800" kern="1200" dirty="0">
              <a:solidFill>
                <a:srgbClr val="00B050"/>
              </a:solidFill>
              <a:effectLst/>
              <a:latin typeface="+mj-lt"/>
              <a:ea typeface="+mj-ea"/>
              <a:cs typeface="+mj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4B93721-934F-4F1E-A868-0B2BA110D3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1960" y="561256"/>
            <a:ext cx="1128382" cy="847206"/>
            <a:chOff x="7393391" y="1075612"/>
            <a:chExt cx="1128382" cy="847206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99494AF8-52DE-4016-B1B9-5D16974BAE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93391" y="1327438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C27115E3-8DBD-460F-8EAD-44E1261741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971281" y="1075612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306006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extBox 1">
            <a:extLst>
              <a:ext uri="{FF2B5EF4-FFF2-40B4-BE49-F238E27FC236}">
                <a16:creationId xmlns:a16="http://schemas.microsoft.com/office/drawing/2014/main" id="{FD24510D-2B59-4DB6-8D80-5DAD8C5626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2195320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507584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0F47199-4BA7-4321-AD8B-750D19B9D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6124" cy="6858000"/>
          </a:xfrm>
          <a:prstGeom prst="rect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TextBox 1">
            <a:extLst>
              <a:ext uri="{FF2B5EF4-FFF2-40B4-BE49-F238E27FC236}">
                <a16:creationId xmlns:a16="http://schemas.microsoft.com/office/drawing/2014/main" id="{3A2A6556-C494-425E-96E4-B8CDE26429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72125573"/>
              </p:ext>
            </p:extLst>
          </p:nvPr>
        </p:nvGraphicFramePr>
        <p:xfrm>
          <a:off x="0" y="68826"/>
          <a:ext cx="12192000" cy="67891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177860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4A269B-BD32-4CD3-8A5B-F9F9919AEDE7}"/>
              </a:ext>
            </a:extLst>
          </p:cNvPr>
          <p:cNvSpPr txBox="1"/>
          <p:nvPr/>
        </p:nvSpPr>
        <p:spPr>
          <a:xfrm>
            <a:off x="5354955" y="552182"/>
            <a:ext cx="5998840" cy="3343135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 marL="0" marR="0" algn="ctr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</a:pPr>
            <a:r>
              <a:rPr lang="en-US" sz="8800" b="1" dirty="0">
                <a:effectLst/>
                <a:latin typeface="+mj-lt"/>
                <a:ea typeface="+mj-ea"/>
                <a:cs typeface="+mj-cs"/>
              </a:rPr>
              <a:t>6.- </a:t>
            </a:r>
            <a:r>
              <a:rPr lang="en-US" sz="8800" b="1" dirty="0" err="1">
                <a:effectLst/>
                <a:latin typeface="+mj-lt"/>
                <a:ea typeface="+mj-ea"/>
                <a:cs typeface="+mj-cs"/>
              </a:rPr>
              <a:t>Aspectos</a:t>
            </a:r>
            <a:endParaRPr lang="en-US" sz="8800" b="1" dirty="0">
              <a:effectLst/>
              <a:latin typeface="+mj-lt"/>
              <a:ea typeface="+mj-ea"/>
              <a:cs typeface="+mj-cs"/>
            </a:endParaRPr>
          </a:p>
          <a:p>
            <a:pPr marL="0" marR="0" algn="ctr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</a:pPr>
            <a:r>
              <a:rPr lang="en-US" sz="8800" b="1" dirty="0">
                <a:effectLst/>
                <a:latin typeface="+mj-lt"/>
                <a:ea typeface="+mj-ea"/>
                <a:cs typeface="+mj-cs"/>
              </a:rPr>
              <a:t>   a </a:t>
            </a:r>
            <a:r>
              <a:rPr lang="en-US" sz="8800" b="1" dirty="0" err="1">
                <a:effectLst/>
                <a:latin typeface="+mj-lt"/>
                <a:ea typeface="+mj-ea"/>
                <a:cs typeface="+mj-cs"/>
              </a:rPr>
              <a:t>destacar</a:t>
            </a:r>
            <a:endParaRPr lang="en-US" sz="8800" b="1" dirty="0">
              <a:effectLst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B95CC4-69C7-48D7-91C5-19B64F10F0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325" r="28722"/>
          <a:stretch/>
        </p:blipFill>
        <p:spPr>
          <a:xfrm>
            <a:off x="20" y="10"/>
            <a:ext cx="499298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2054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F79F52C-83BA-4DB9-BB42-4997CBEB00BD}"/>
              </a:ext>
            </a:extLst>
          </p:cNvPr>
          <p:cNvSpPr txBox="1"/>
          <p:nvPr/>
        </p:nvSpPr>
        <p:spPr>
          <a:xfrm>
            <a:off x="1084251" y="613774"/>
            <a:ext cx="9739423" cy="56304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it-IT" sz="3200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Vivere il carisma missionario redentorista e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3200" dirty="0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it-IT" sz="3200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prepararsi per essere autentici missionari</a:t>
            </a:r>
            <a:endParaRPr lang="en-US" sz="3200" dirty="0">
              <a:effectLst/>
              <a:latin typeface="Arial Nova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marR="0" lvl="0" indent="-5143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AutoNum type="alphaLcParenR" startAt="2"/>
            </a:pPr>
            <a:r>
              <a:rPr lang="it-IT" sz="3200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Aiutare i formandi e i confratelli a vivere in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3200" dirty="0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it-IT" sz="3200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pienezza di vita, di maturità umana e cristiana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3200" dirty="0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it-IT" sz="3200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nella sequela di Cristo, insieme ai più poveri e 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3200" dirty="0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it-IT" sz="3200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 più abbandonati. (Cost. 78).</a:t>
            </a:r>
            <a:endParaRPr lang="en-US" sz="3200" dirty="0">
              <a:effectLst/>
              <a:latin typeface="Arial Nova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marR="0" lvl="0" indent="-5143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AutoNum type="alphaLcParenR" startAt="3"/>
            </a:pPr>
            <a:r>
              <a:rPr lang="it-IT" sz="3200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Vivere pienamente la nostra </a:t>
            </a:r>
            <a:r>
              <a:rPr lang="it-IT" sz="3200" i="1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Vita Apostolica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it-IT" sz="3200" i="1" dirty="0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it-IT" sz="3200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(Cost. 1) “fonde insieme la vita di speciale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it-IT" sz="3200" dirty="0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it-IT" sz="3200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dedicazione a Dio e l'attività missionaria dei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it-IT" sz="3200" dirty="0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it-IT" sz="3200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Redentoristi” </a:t>
            </a:r>
            <a:endParaRPr lang="en-US" sz="3200" dirty="0">
              <a:effectLst/>
              <a:latin typeface="Arial Nova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615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55666830-9A19-4E01-8505-D6C7F9AC5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A9D125-D6D2-4F99-A6CB-5B0B80A743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115" r="1" b="1"/>
          <a:stretch/>
        </p:blipFill>
        <p:spPr>
          <a:xfrm>
            <a:off x="4110127" y="10"/>
            <a:ext cx="8081873" cy="6857990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</p:spPr>
      </p:pic>
      <p:sp useBgFill="1">
        <p:nvSpPr>
          <p:cNvPr id="17" name="Freeform: Shape 16">
            <a:extLst>
              <a:ext uri="{FF2B5EF4-FFF2-40B4-BE49-F238E27FC236}">
                <a16:creationId xmlns:a16="http://schemas.microsoft.com/office/drawing/2014/main" id="{AE9FC877-7FB6-4D22-9988-35420644E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9" name="Freeform: Shape 18">
            <a:extLst>
              <a:ext uri="{FF2B5EF4-FFF2-40B4-BE49-F238E27FC236}">
                <a16:creationId xmlns:a16="http://schemas.microsoft.com/office/drawing/2014/main" id="{E41809D1-F12E-46BB-B804-5F209D325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0D495F-9B87-4A70-B3AD-B22398472E3F}"/>
              </a:ext>
            </a:extLst>
          </p:cNvPr>
          <p:cNvSpPr txBox="1"/>
          <p:nvPr/>
        </p:nvSpPr>
        <p:spPr>
          <a:xfrm>
            <a:off x="173694" y="140196"/>
            <a:ext cx="4638029" cy="520860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algn="ctr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</a:pPr>
            <a:r>
              <a:rPr lang="en-US" sz="5400" b="1" dirty="0">
                <a:effectLst/>
                <a:latin typeface="+mj-lt"/>
                <a:ea typeface="+mj-ea"/>
                <a:cs typeface="+mj-cs"/>
              </a:rPr>
              <a:t>1.  La </a:t>
            </a:r>
            <a:r>
              <a:rPr lang="en-US" sz="5400" b="1" dirty="0" err="1">
                <a:effectLst/>
                <a:latin typeface="+mj-lt"/>
                <a:ea typeface="+mj-ea"/>
                <a:cs typeface="+mj-cs"/>
              </a:rPr>
              <a:t>situazione</a:t>
            </a:r>
            <a:r>
              <a:rPr lang="en-US" sz="5400" b="1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5400" b="1" dirty="0" err="1">
                <a:effectLst/>
                <a:latin typeface="+mj-lt"/>
                <a:ea typeface="+mj-ea"/>
                <a:cs typeface="+mj-cs"/>
              </a:rPr>
              <a:t>della</a:t>
            </a:r>
            <a:r>
              <a:rPr lang="en-US" sz="5400" b="1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5400" b="1" dirty="0" err="1">
                <a:effectLst/>
                <a:latin typeface="+mj-lt"/>
                <a:ea typeface="+mj-ea"/>
                <a:cs typeface="+mj-cs"/>
              </a:rPr>
              <a:t>formazione</a:t>
            </a:r>
            <a:r>
              <a:rPr lang="en-US" sz="5400" b="1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5400" b="1" dirty="0" err="1">
                <a:effectLst/>
                <a:latin typeface="+mj-lt"/>
                <a:ea typeface="+mj-ea"/>
                <a:cs typeface="+mj-cs"/>
              </a:rPr>
              <a:t>oggi</a:t>
            </a:r>
            <a:r>
              <a:rPr lang="en-US" sz="5400" b="1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5400" b="1" dirty="0" err="1">
                <a:effectLst/>
                <a:latin typeface="+mj-lt"/>
                <a:ea typeface="+mj-ea"/>
                <a:cs typeface="+mj-cs"/>
              </a:rPr>
              <a:t>nella</a:t>
            </a:r>
            <a:r>
              <a:rPr lang="en-US" sz="5400" b="1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5400" b="1" dirty="0" err="1">
                <a:effectLst/>
                <a:latin typeface="+mj-lt"/>
                <a:ea typeface="+mj-ea"/>
                <a:cs typeface="+mj-cs"/>
              </a:rPr>
              <a:t>Congregazione</a:t>
            </a:r>
            <a:endParaRPr lang="en-US" sz="5400" b="1" dirty="0"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41320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F41D5AA-C396-44AD-B9A3-D0E70F674460}"/>
              </a:ext>
            </a:extLst>
          </p:cNvPr>
          <p:cNvSpPr txBox="1"/>
          <p:nvPr/>
        </p:nvSpPr>
        <p:spPr>
          <a:xfrm>
            <a:off x="678427" y="656704"/>
            <a:ext cx="11080954" cy="5322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it-IT" sz="3200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Nuovi aspetti del programma formativo:</a:t>
            </a:r>
            <a:endParaRPr lang="en-US" sz="3200" dirty="0">
              <a:effectLst/>
              <a:latin typeface="Arial Nova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marR="0" lvl="1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it-IT" sz="3200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Interculturalità, n. 29</a:t>
            </a:r>
            <a:endParaRPr lang="en-US" sz="3200" dirty="0">
              <a:effectLst/>
              <a:latin typeface="Arial Nova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marR="0" lvl="1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it-IT" sz="3200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Ristrutturato, n. 30</a:t>
            </a:r>
            <a:endParaRPr lang="en-US" sz="3200" dirty="0">
              <a:effectLst/>
              <a:latin typeface="Arial Nova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71550" marR="0" lvl="1" indent="-5143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it-IT" sz="3200" dirty="0" err="1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Interconferenza</a:t>
            </a:r>
            <a:r>
              <a:rPr lang="it-IT" sz="3200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Interprovinciale e internazionale, n. 31</a:t>
            </a:r>
            <a:endParaRPr lang="en-US" sz="3200" dirty="0">
              <a:effectLst/>
              <a:latin typeface="Arial Nova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marR="0" lvl="1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it-IT" sz="3200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Missione Condivisa con i laici, n. 45</a:t>
            </a:r>
            <a:endParaRPr lang="en-US" sz="3200" dirty="0">
              <a:effectLst/>
              <a:latin typeface="Arial Nova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it-IT" sz="3200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Agenti e altri elementi di formazione</a:t>
            </a:r>
            <a:endParaRPr lang="en-US" sz="3200" dirty="0">
              <a:effectLst/>
              <a:latin typeface="Arial Nova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marR="0" lvl="1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it-IT" sz="3200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propri formandi, n. 59</a:t>
            </a:r>
            <a:endParaRPr lang="en-US" sz="3200" dirty="0">
              <a:effectLst/>
              <a:latin typeface="Arial Nova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marR="0" lvl="1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it-IT" sz="3200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Segretariati delle Unità e delle Conferenze, n. 70</a:t>
            </a:r>
            <a:endParaRPr lang="en-US" sz="3200" dirty="0">
              <a:effectLst/>
              <a:latin typeface="Arial Nova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marR="0" lvl="1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it-IT" sz="3200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Consiglio o “Board” delle case di formazione interprovinciale, n. 71</a:t>
            </a:r>
            <a:endParaRPr lang="en-US" sz="3200" dirty="0">
              <a:effectLst/>
              <a:latin typeface="Arial Nova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9057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7">
            <a:extLst>
              <a:ext uri="{FF2B5EF4-FFF2-40B4-BE49-F238E27FC236}">
                <a16:creationId xmlns:a16="http://schemas.microsoft.com/office/drawing/2014/main" id="{44AD29B6-BF3B-4407-9E75-52DF8E3B2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5F8BA08-3E38-4B70-B93A-74F08E0922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260019"/>
            <a:ext cx="11167447" cy="5933012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7F1B33-79AB-4A71-8CEC-4546D709B8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2874481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13" name="TextBox 1">
            <a:extLst>
              <a:ext uri="{FF2B5EF4-FFF2-40B4-BE49-F238E27FC236}">
                <a16:creationId xmlns:a16="http://schemas.microsoft.com/office/drawing/2014/main" id="{D502036E-4151-41AE-A24B-971BCE362A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09410471"/>
              </p:ext>
            </p:extLst>
          </p:nvPr>
        </p:nvGraphicFramePr>
        <p:xfrm>
          <a:off x="4526280" y="260019"/>
          <a:ext cx="7199376" cy="59330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4" name="Picture 13" descr="A close up of a computer&#10;&#10;Description automatically generated">
            <a:extLst>
              <a:ext uri="{FF2B5EF4-FFF2-40B4-BE49-F238E27FC236}">
                <a16:creationId xmlns:a16="http://schemas.microsoft.com/office/drawing/2014/main" id="{F834718B-4B07-4E68-9D40-73C7C6A9609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152" y="1122744"/>
            <a:ext cx="3691128" cy="432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363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46F1F2C8-798B-4CCE-A851-94AFAF350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A7D9669-BAB3-437B-B938-D9AE350D171C}"/>
              </a:ext>
            </a:extLst>
          </p:cNvPr>
          <p:cNvSpPr txBox="1"/>
          <p:nvPr/>
        </p:nvSpPr>
        <p:spPr>
          <a:xfrm>
            <a:off x="970908" y="1220919"/>
            <a:ext cx="5425781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</a:pPr>
            <a:endParaRPr lang="en-US" sz="6000" b="1" kern="1200" dirty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  <a:p>
            <a:pPr marL="0" marR="0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</a:pPr>
            <a:r>
              <a:rPr lang="en-US" sz="6000" b="1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7.- </a:t>
            </a:r>
            <a:r>
              <a:rPr lang="en-US" sz="6000" b="1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Conclussione</a:t>
            </a:r>
            <a:endParaRPr lang="en-US" sz="6000" b="1" kern="1200" dirty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755E9CD0-04B0-4A3C-B291-AD913379C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DD8BF3B-6066-418C-8D1A-75C5E396FC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Block Arc 12">
            <a:extLst>
              <a:ext uri="{FF2B5EF4-FFF2-40B4-BE49-F238E27FC236}">
                <a16:creationId xmlns:a16="http://schemas.microsoft.com/office/drawing/2014/main" id="{80BC66F9-7A74-4286-AD22-1174052CC2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02394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D8142CC3-2B5C-48E6-9DF0-6C8ACBAF23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B2D303B-3DD0-4319-9EAD-361847FEC7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6A89C79-8EF3-4AF9-B3D9-59A883F41C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EFE5CE34-4543-42E5-B82C-1F3D12422C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2AF41FE-63D7-4695-81D2-66D2510E4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2014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526E124-6110-47BA-885E-CC465A731B87}"/>
              </a:ext>
            </a:extLst>
          </p:cNvPr>
          <p:cNvSpPr txBox="1"/>
          <p:nvPr/>
        </p:nvSpPr>
        <p:spPr>
          <a:xfrm>
            <a:off x="310275" y="673010"/>
            <a:ext cx="7199453" cy="5322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it-IT" sz="3200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Ogni giorno siamo una Congregazione e c’è una Missione più universale</a:t>
            </a:r>
            <a:endParaRPr lang="en-US" sz="3200" dirty="0">
              <a:effectLst/>
              <a:latin typeface="Arial Nova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marR="0" lvl="0" indent="-5715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it-IT" sz="3200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Alcuni propongono una </a:t>
            </a:r>
            <a:r>
              <a:rPr lang="it-IT" sz="3200" i="1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Ratio</a:t>
            </a:r>
            <a:r>
              <a:rPr lang="it-IT" sz="3200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completamente nuova</a:t>
            </a:r>
            <a:endParaRPr lang="en-US" sz="3200" dirty="0">
              <a:effectLst/>
              <a:latin typeface="Arial Nova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marR="0" lvl="0" indent="-5715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it-IT" sz="3200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Conferenze stanno facendo la loro </a:t>
            </a:r>
            <a:r>
              <a:rPr lang="it-IT" sz="3200" i="1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Ratio</a:t>
            </a:r>
            <a:endParaRPr lang="en-US" sz="3200" i="1" dirty="0">
              <a:effectLst/>
              <a:latin typeface="Arial Nova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marR="0" lvl="0" indent="-5715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it-IT" sz="3200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L'importanza delle lingue ufficiali e delle lingue particolari per la missione</a:t>
            </a:r>
            <a:endParaRPr lang="en-US" sz="3200" dirty="0">
              <a:effectLst/>
              <a:latin typeface="Arial Nova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EED95B5B-E888-4384-AFCA-73D3E08722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865" y="601884"/>
            <a:ext cx="4724991" cy="5393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9606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DAD86CA-8235-409B-982B-5E7A033E2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F234FBA-3501-47B4-AE0C-AA4AFBC8F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5187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5EF893B-0491-416E-9D33-BADE96007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1"/>
            <a:ext cx="10999072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sign on a pole&#10;&#10;Description automatically generated">
            <a:extLst>
              <a:ext uri="{FF2B5EF4-FFF2-40B4-BE49-F238E27FC236}">
                <a16:creationId xmlns:a16="http://schemas.microsoft.com/office/drawing/2014/main" id="{CC97F10D-D47C-4DFD-970A-74BC5CE483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24" r="17069" b="-1"/>
          <a:stretch/>
        </p:blipFill>
        <p:spPr>
          <a:xfrm>
            <a:off x="838200" y="754148"/>
            <a:ext cx="10515600" cy="4995575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69F4FF8-F8B0-4630-BA1B-0D8B324CD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29769"/>
            <a:ext cx="11000232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1708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2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p&#10;&#10;Description automatically generated">
            <a:extLst>
              <a:ext uri="{FF2B5EF4-FFF2-40B4-BE49-F238E27FC236}">
                <a16:creationId xmlns:a16="http://schemas.microsoft.com/office/drawing/2014/main" id="{A72303FE-2981-4C43-9F56-95043A0661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68" y="3087329"/>
            <a:ext cx="11356258" cy="422295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658230C-5688-48C0-925B-DA6B8D92EA8B}"/>
              </a:ext>
            </a:extLst>
          </p:cNvPr>
          <p:cNvSpPr txBox="1"/>
          <p:nvPr/>
        </p:nvSpPr>
        <p:spPr>
          <a:xfrm>
            <a:off x="1056968" y="639097"/>
            <a:ext cx="9832258" cy="3051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400050" algn="l"/>
              </a:tabLst>
            </a:pPr>
            <a:r>
              <a:rPr lang="it-IT" sz="2800" b="1" kern="1200" dirty="0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</a:rPr>
              <a:t>Un'era di cambiamenti globali: sociali, economici,</a:t>
            </a:r>
          </a:p>
          <a:p>
            <a:pPr marR="0" lv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tabLst>
                <a:tab pos="400050" algn="l"/>
              </a:tabLst>
            </a:pPr>
            <a:r>
              <a:rPr lang="it-IT" sz="2800" b="1" dirty="0">
                <a:solidFill>
                  <a:srgbClr val="000000"/>
                </a:solidFill>
                <a:latin typeface="Arial Nova" panose="020B0504020202020204" pitchFamily="34" charset="0"/>
                <a:ea typeface="Calibri" panose="020F0502020204030204" pitchFamily="34" charset="0"/>
              </a:rPr>
              <a:t>        </a:t>
            </a:r>
            <a:r>
              <a:rPr lang="it-IT" sz="2800" b="1" kern="1200" dirty="0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</a:rPr>
              <a:t>  culturali,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it-IT" sz="2800" b="1" kern="1200" dirty="0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</a:rPr>
              <a:t>che riguardano la fede, la Chiesa e la VC</a:t>
            </a:r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it-IT" sz="2800" b="1" kern="1200" dirty="0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</a:rPr>
              <a:t>Situazione della Missione Redentorista oggi 64% nelle</a:t>
            </a:r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2800" b="1" kern="1200" dirty="0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</a:rPr>
              <a:t>          parrocchie e nei santuari</a:t>
            </a:r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it-IT" sz="2800" b="1" kern="1200" dirty="0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</a:rPr>
              <a:t>Con la Ristrutturazione, nuove Province</a:t>
            </a:r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46231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CFF865-A98E-46B3-8A15-CC3C5BEFCE89}"/>
              </a:ext>
            </a:extLst>
          </p:cNvPr>
          <p:cNvSpPr txBox="1"/>
          <p:nvPr/>
        </p:nvSpPr>
        <p:spPr>
          <a:xfrm>
            <a:off x="974276" y="781326"/>
            <a:ext cx="4841358" cy="4898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it-IT" sz="3200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Conferenze e formazione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3200" dirty="0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it-IT" sz="3200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interprovinciale</a:t>
            </a:r>
            <a:endParaRPr lang="en-US" sz="3200" dirty="0">
              <a:effectLst/>
              <a:latin typeface="Arial Nova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marR="0" lvl="0" indent="-5715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it-IT" sz="3200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Poche Unità da sole posso fare l'intero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3200" dirty="0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it-IT" sz="3200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processo formativo</a:t>
            </a:r>
            <a:endParaRPr lang="en-US" sz="3200" dirty="0">
              <a:effectLst/>
              <a:latin typeface="Arial Nova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marR="0" lvl="0" indent="-5715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Tx/>
              <a:buChar char="-"/>
            </a:pPr>
            <a:r>
              <a:rPr lang="it-IT" sz="3200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Necessità di una maggiore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it-IT" sz="3200" dirty="0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it-IT" sz="3200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collaborazione fra tutti</a:t>
            </a:r>
            <a:endParaRPr lang="en-US" sz="3200" dirty="0">
              <a:effectLst/>
              <a:latin typeface="Arial Nova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9062048E-474A-4CF2-AC25-447FBA67E8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317" y="816077"/>
            <a:ext cx="5632230" cy="4699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119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B0A2273-A42D-4F73-9CAD-491232D488DB}"/>
              </a:ext>
            </a:extLst>
          </p:cNvPr>
          <p:cNvSpPr txBox="1"/>
          <p:nvPr/>
        </p:nvSpPr>
        <p:spPr>
          <a:xfrm>
            <a:off x="4719484" y="537344"/>
            <a:ext cx="6744701" cy="5635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it-IT" sz="4000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Pochi centri accademici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4000" dirty="0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it-IT" sz="4000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redentoristi</a:t>
            </a:r>
            <a:endParaRPr lang="en-US" sz="4000" dirty="0">
              <a:effectLst/>
              <a:latin typeface="Arial Nova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marR="0" lvl="0" indent="-5715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it-IT" sz="4000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Formatori preparati e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4000" dirty="0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it-IT" sz="4000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stabili, una grande sfida</a:t>
            </a:r>
            <a:endParaRPr lang="en-US" sz="4000" dirty="0">
              <a:effectLst/>
              <a:latin typeface="Arial Nova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marR="0" lvl="0" indent="-5715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Tx/>
              <a:buChar char="-"/>
            </a:pPr>
            <a:r>
              <a:rPr lang="it-IT" sz="4000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Poche vocazioni e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it-IT" sz="4000" dirty="0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it-IT" sz="4000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formandi in molte Unità</a:t>
            </a:r>
          </a:p>
          <a:p>
            <a:pPr marL="571500" marR="0" lvl="0" indent="-5715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Tx/>
              <a:buChar char="-"/>
            </a:pPr>
            <a:r>
              <a:rPr lang="it-IT" sz="4000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Studi nelle università,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it-IT" sz="4000" dirty="0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it-IT" sz="4000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seminari diocesani, ecc.</a:t>
            </a:r>
            <a:endParaRPr lang="en-US" sz="4000" dirty="0"/>
          </a:p>
        </p:txBody>
      </p:sp>
      <p:pic>
        <p:nvPicPr>
          <p:cNvPr id="4" name="Picture 3" descr="School desk with books and pencils with chalkboard in background">
            <a:extLst>
              <a:ext uri="{FF2B5EF4-FFF2-40B4-BE49-F238E27FC236}">
                <a16:creationId xmlns:a16="http://schemas.microsoft.com/office/drawing/2014/main" id="{FF33FECB-963E-4EB6-81B4-C387885B57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94" y="806245"/>
            <a:ext cx="4383906" cy="5430654"/>
          </a:xfrm>
          <a:prstGeom prst="rect">
            <a:avLst/>
          </a:prstGeom>
        </p:spPr>
      </p:pic>
      <p:pic>
        <p:nvPicPr>
          <p:cNvPr id="6" name="Picture 5" descr="A picture containing indoor, sitting, table, small&#10;&#10;Description automatically generated">
            <a:extLst>
              <a:ext uri="{FF2B5EF4-FFF2-40B4-BE49-F238E27FC236}">
                <a16:creationId xmlns:a16="http://schemas.microsoft.com/office/drawing/2014/main" id="{B7C0E604-4180-48DF-830C-63532682A9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171" y="968009"/>
            <a:ext cx="1879876" cy="2129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262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FBE9E31-A219-43DF-856C-90E35A8F2473}"/>
              </a:ext>
            </a:extLst>
          </p:cNvPr>
          <p:cNvSpPr txBox="1"/>
          <p:nvPr/>
        </p:nvSpPr>
        <p:spPr>
          <a:xfrm>
            <a:off x="2878037" y="1750742"/>
            <a:ext cx="6105194" cy="28480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algn="ctr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</a:pPr>
            <a:r>
              <a:rPr lang="en-US" sz="6000" b="1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2. </a:t>
            </a:r>
            <a:r>
              <a:rPr lang="en-US" sz="6000" b="1" kern="1200" dirty="0" err="1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Precedenti</a:t>
            </a:r>
            <a:r>
              <a:rPr lang="en-US" sz="6000" b="1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 a</a:t>
            </a:r>
          </a:p>
          <a:p>
            <a:pPr marL="0" marR="0" algn="ctr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</a:pPr>
            <a:r>
              <a:rPr lang="en-US" sz="6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 </a:t>
            </a:r>
            <a:r>
              <a:rPr lang="en-US" sz="6000" b="1" kern="1200" dirty="0" err="1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questa</a:t>
            </a:r>
            <a:r>
              <a:rPr lang="en-US" sz="6000" b="1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 RFG</a:t>
            </a:r>
          </a:p>
          <a:p>
            <a:pPr marL="0" marR="0" algn="ctr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</a:pPr>
            <a:r>
              <a:rPr lang="en-US" sz="6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000" b="1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  </a:t>
            </a:r>
            <a:r>
              <a:rPr lang="en-US" sz="6000" b="1" kern="1200" dirty="0" err="1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aggiornata</a:t>
            </a:r>
            <a:r>
              <a:rPr lang="en-US" sz="6000" b="1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 2020</a:t>
            </a:r>
            <a:endParaRPr lang="en-US" sz="6000" kern="1200" dirty="0">
              <a:solidFill>
                <a:srgbClr val="FFFFFF"/>
              </a:solidFill>
              <a:effectLst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36586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01F678C-B88F-48AA-9A09-B019996240AA}"/>
              </a:ext>
            </a:extLst>
          </p:cNvPr>
          <p:cNvSpPr txBox="1"/>
          <p:nvPr/>
        </p:nvSpPr>
        <p:spPr>
          <a:xfrm>
            <a:off x="570980" y="350304"/>
            <a:ext cx="5449129" cy="6157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it-IT" sz="3200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Diverse </a:t>
            </a:r>
            <a:r>
              <a:rPr lang="it-IT" sz="3200" i="1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Ratio</a:t>
            </a:r>
            <a:r>
              <a:rPr lang="it-IT" sz="3200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Fratelli,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3200" dirty="0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it-IT" sz="3200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Formazione Permanente,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3200" dirty="0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it-IT" sz="3200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ecc.</a:t>
            </a:r>
            <a:endParaRPr lang="en-US" sz="3200" dirty="0">
              <a:effectLst/>
              <a:latin typeface="Arial Nova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3200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  La </a:t>
            </a:r>
            <a:r>
              <a:rPr lang="it-IT" sz="3200" i="1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Ratio</a:t>
            </a:r>
            <a:r>
              <a:rPr lang="it-IT" sz="3200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(2003)</a:t>
            </a:r>
            <a:endParaRPr lang="en-US" sz="3200" dirty="0">
              <a:effectLst/>
              <a:latin typeface="Arial Nova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it-IT" sz="3200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Decreto Governo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3200" dirty="0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it-IT" sz="3200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Generale sulla Formazione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3200" dirty="0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it-IT" sz="3200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(2015)</a:t>
            </a:r>
            <a:endParaRPr lang="en-US" sz="3200" dirty="0">
              <a:effectLst/>
              <a:latin typeface="Arial Nova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Tx/>
              <a:buChar char="-"/>
            </a:pPr>
            <a:r>
              <a:rPr lang="it-IT" sz="3200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decisione n. 30 del 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it-IT" sz="3200" dirty="0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it-IT" sz="3200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25° Capitolo Generale e la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it-IT" sz="3200" dirty="0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it-IT" sz="3200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valutazione della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it-IT" sz="3200" dirty="0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it-IT" sz="3200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formazione</a:t>
            </a:r>
            <a:endParaRPr lang="en-US" sz="3200" dirty="0">
              <a:effectLst/>
              <a:latin typeface="Arial Nova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A picture containing table, wooden, sitting, cutting&#10;&#10;Description automatically generated">
            <a:extLst>
              <a:ext uri="{FF2B5EF4-FFF2-40B4-BE49-F238E27FC236}">
                <a16:creationId xmlns:a16="http://schemas.microsoft.com/office/drawing/2014/main" id="{2CD468F1-2A0D-4432-BA83-3AFF67AA78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871" y="835743"/>
            <a:ext cx="5449129" cy="5083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1503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C475749F-F487-4EFB-ABC7-C1359590EB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F6285A5F-6712-47A0-8A11-F0DFF60D0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276856" y="1645695"/>
            <a:ext cx="4418320" cy="3877280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508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A6F8ABB-6C5D-4349-9E1B-198D1ABFA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52343" y="643383"/>
            <a:ext cx="2926988" cy="2594434"/>
          </a:xfrm>
          <a:custGeom>
            <a:avLst/>
            <a:gdLst>
              <a:gd name="connsiteX0" fmla="*/ 853538 w 2991693"/>
              <a:gd name="connsiteY0" fmla="*/ 0 h 2651787"/>
              <a:gd name="connsiteX1" fmla="*/ 2141030 w 2991693"/>
              <a:gd name="connsiteY1" fmla="*/ 0 h 2651787"/>
              <a:gd name="connsiteX2" fmla="*/ 2324957 w 2991693"/>
              <a:gd name="connsiteY2" fmla="*/ 103466 h 2651787"/>
              <a:gd name="connsiteX3" fmla="*/ 2968702 w 2991693"/>
              <a:gd name="connsiteY3" fmla="*/ 1218596 h 2651787"/>
              <a:gd name="connsiteX4" fmla="*/ 2968702 w 2991693"/>
              <a:gd name="connsiteY4" fmla="*/ 1433192 h 2651787"/>
              <a:gd name="connsiteX5" fmla="*/ 2324957 w 2991693"/>
              <a:gd name="connsiteY5" fmla="*/ 2548321 h 2651787"/>
              <a:gd name="connsiteX6" fmla="*/ 2141030 w 2991693"/>
              <a:gd name="connsiteY6" fmla="*/ 2651787 h 2651787"/>
              <a:gd name="connsiteX7" fmla="*/ 853538 w 2991693"/>
              <a:gd name="connsiteY7" fmla="*/ 2651787 h 2651787"/>
              <a:gd name="connsiteX8" fmla="*/ 669612 w 2991693"/>
              <a:gd name="connsiteY8" fmla="*/ 2548321 h 2651787"/>
              <a:gd name="connsiteX9" fmla="*/ 25866 w 2991693"/>
              <a:gd name="connsiteY9" fmla="*/ 1433192 h 2651787"/>
              <a:gd name="connsiteX10" fmla="*/ 25866 w 2991693"/>
              <a:gd name="connsiteY10" fmla="*/ 1218596 h 2651787"/>
              <a:gd name="connsiteX11" fmla="*/ 669612 w 2991693"/>
              <a:gd name="connsiteY11" fmla="*/ 103466 h 2651787"/>
              <a:gd name="connsiteX12" fmla="*/ 853538 w 2991693"/>
              <a:gd name="connsiteY12" fmla="*/ 0 h 265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91693" h="2651787">
                <a:moveTo>
                  <a:pt x="853538" y="0"/>
                </a:moveTo>
                <a:cubicBezTo>
                  <a:pt x="2141030" y="0"/>
                  <a:pt x="2141030" y="0"/>
                  <a:pt x="2141030" y="0"/>
                </a:cubicBezTo>
                <a:cubicBezTo>
                  <a:pt x="2206170" y="0"/>
                  <a:pt x="2290471" y="45985"/>
                  <a:pt x="2324957" y="103466"/>
                </a:cubicBezTo>
                <a:cubicBezTo>
                  <a:pt x="2968702" y="1218596"/>
                  <a:pt x="2968702" y="1218596"/>
                  <a:pt x="2968702" y="1218596"/>
                </a:cubicBezTo>
                <a:cubicBezTo>
                  <a:pt x="2999357" y="1279909"/>
                  <a:pt x="2999357" y="1371878"/>
                  <a:pt x="2968702" y="1433192"/>
                </a:cubicBezTo>
                <a:cubicBezTo>
                  <a:pt x="2324957" y="2548321"/>
                  <a:pt x="2324957" y="2548321"/>
                  <a:pt x="2324957" y="2548321"/>
                </a:cubicBezTo>
                <a:cubicBezTo>
                  <a:pt x="2290471" y="2605803"/>
                  <a:pt x="2206170" y="2651787"/>
                  <a:pt x="2141030" y="2651787"/>
                </a:cubicBezTo>
                <a:lnTo>
                  <a:pt x="853538" y="2651787"/>
                </a:lnTo>
                <a:cubicBezTo>
                  <a:pt x="784566" y="2651787"/>
                  <a:pt x="700266" y="2605803"/>
                  <a:pt x="669612" y="2548321"/>
                </a:cubicBezTo>
                <a:cubicBezTo>
                  <a:pt x="25866" y="1433192"/>
                  <a:pt x="25866" y="1433192"/>
                  <a:pt x="25866" y="1433192"/>
                </a:cubicBezTo>
                <a:cubicBezTo>
                  <a:pt x="-8621" y="1371878"/>
                  <a:pt x="-8621" y="1279909"/>
                  <a:pt x="25866" y="1218596"/>
                </a:cubicBezTo>
                <a:cubicBezTo>
                  <a:pt x="669612" y="103466"/>
                  <a:pt x="669612" y="103466"/>
                  <a:pt x="669612" y="103466"/>
                </a:cubicBezTo>
                <a:cubicBezTo>
                  <a:pt x="700266" y="45985"/>
                  <a:pt x="784566" y="0"/>
                  <a:pt x="853538" y="0"/>
                </a:cubicBezTo>
                <a:close/>
              </a:path>
            </a:pathLst>
          </a:custGeom>
          <a:solidFill>
            <a:schemeClr val="tx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971ABA8-4CDB-4EEE-8C48-AA4FDB6507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2071858"/>
            <a:ext cx="8109718" cy="4786143"/>
          </a:xfrm>
          <a:custGeom>
            <a:avLst/>
            <a:gdLst>
              <a:gd name="connsiteX0" fmla="*/ 7381313 w 8109718"/>
              <a:gd name="connsiteY0" fmla="*/ 1839459 h 4786143"/>
              <a:gd name="connsiteX1" fmla="*/ 7381313 w 8109718"/>
              <a:gd name="connsiteY1" fmla="*/ 1853646 h 4786143"/>
              <a:gd name="connsiteX2" fmla="*/ 7379359 w 8109718"/>
              <a:gd name="connsiteY2" fmla="*/ 1846552 h 4786143"/>
              <a:gd name="connsiteX3" fmla="*/ 1321854 w 8109718"/>
              <a:gd name="connsiteY3" fmla="*/ 0 h 4786143"/>
              <a:gd name="connsiteX4" fmla="*/ 5365317 w 8109718"/>
              <a:gd name="connsiteY4" fmla="*/ 0 h 4786143"/>
              <a:gd name="connsiteX5" fmla="*/ 5985373 w 8109718"/>
              <a:gd name="connsiteY5" fmla="*/ 365439 h 4786143"/>
              <a:gd name="connsiteX6" fmla="*/ 8011470 w 8109718"/>
              <a:gd name="connsiteY6" fmla="*/ 3854515 h 4786143"/>
              <a:gd name="connsiteX7" fmla="*/ 8011470 w 8109718"/>
              <a:gd name="connsiteY7" fmla="*/ 4567993 h 4786143"/>
              <a:gd name="connsiteX8" fmla="*/ 7904625 w 8109718"/>
              <a:gd name="connsiteY8" fmla="*/ 4751987 h 4786143"/>
              <a:gd name="connsiteX9" fmla="*/ 7884791 w 8109718"/>
              <a:gd name="connsiteY9" fmla="*/ 4786143 h 4786143"/>
              <a:gd name="connsiteX10" fmla="*/ 0 w 8109718"/>
              <a:gd name="connsiteY10" fmla="*/ 4786143 h 4786143"/>
              <a:gd name="connsiteX11" fmla="*/ 0 w 8109718"/>
              <a:gd name="connsiteY11" fmla="*/ 1564110 h 4786143"/>
              <a:gd name="connsiteX12" fmla="*/ 27177 w 8109718"/>
              <a:gd name="connsiteY12" fmla="*/ 1517107 h 4786143"/>
              <a:gd name="connsiteX13" fmla="*/ 693065 w 8109718"/>
              <a:gd name="connsiteY13" fmla="*/ 365439 h 4786143"/>
              <a:gd name="connsiteX14" fmla="*/ 1321854 w 8109718"/>
              <a:gd name="connsiteY14" fmla="*/ 0 h 4786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109718" h="4786143">
                <a:moveTo>
                  <a:pt x="7381313" y="1839459"/>
                </a:moveTo>
                <a:lnTo>
                  <a:pt x="7381313" y="1853646"/>
                </a:lnTo>
                <a:lnTo>
                  <a:pt x="7379359" y="1846552"/>
                </a:lnTo>
                <a:close/>
                <a:moveTo>
                  <a:pt x="1321854" y="0"/>
                </a:moveTo>
                <a:cubicBezTo>
                  <a:pt x="1321854" y="0"/>
                  <a:pt x="1321854" y="0"/>
                  <a:pt x="5365317" y="0"/>
                </a:cubicBezTo>
                <a:cubicBezTo>
                  <a:pt x="5618580" y="0"/>
                  <a:pt x="5863108" y="139215"/>
                  <a:pt x="5985373" y="365439"/>
                </a:cubicBezTo>
                <a:cubicBezTo>
                  <a:pt x="5985373" y="365439"/>
                  <a:pt x="5985373" y="365439"/>
                  <a:pt x="8011470" y="3854515"/>
                </a:cubicBezTo>
                <a:cubicBezTo>
                  <a:pt x="8142468" y="4072039"/>
                  <a:pt x="8142468" y="4350470"/>
                  <a:pt x="8011470" y="4567993"/>
                </a:cubicBezTo>
                <a:cubicBezTo>
                  <a:pt x="8011470" y="4567993"/>
                  <a:pt x="8011470" y="4567993"/>
                  <a:pt x="7904625" y="4751987"/>
                </a:cubicBezTo>
                <a:lnTo>
                  <a:pt x="7884791" y="4786143"/>
                </a:lnTo>
                <a:lnTo>
                  <a:pt x="0" y="4786143"/>
                </a:lnTo>
                <a:lnTo>
                  <a:pt x="0" y="1564110"/>
                </a:lnTo>
                <a:lnTo>
                  <a:pt x="27177" y="1517107"/>
                </a:lnTo>
                <a:cubicBezTo>
                  <a:pt x="220245" y="1183191"/>
                  <a:pt x="440895" y="801574"/>
                  <a:pt x="693065" y="365439"/>
                </a:cubicBezTo>
                <a:cubicBezTo>
                  <a:pt x="824063" y="139215"/>
                  <a:pt x="1059859" y="0"/>
                  <a:pt x="1321854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  <a:alpha val="9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1BCD04E-0939-492E-BF5D-4DCBA8F678D9}"/>
              </a:ext>
            </a:extLst>
          </p:cNvPr>
          <p:cNvSpPr txBox="1"/>
          <p:nvPr/>
        </p:nvSpPr>
        <p:spPr>
          <a:xfrm>
            <a:off x="971266" y="2804319"/>
            <a:ext cx="5124734" cy="32686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algn="ctr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</a:pPr>
            <a:r>
              <a:rPr lang="en-US" sz="6000" b="1" kern="1200" dirty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3.  </a:t>
            </a:r>
            <a:r>
              <a:rPr lang="en-US" sz="6000" b="1" kern="1200" dirty="0" err="1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Principali</a:t>
            </a:r>
            <a:r>
              <a:rPr lang="en-US" sz="6000" b="1" kern="1200" dirty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6000" b="1" kern="1200" dirty="0" err="1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documenti</a:t>
            </a:r>
            <a:r>
              <a:rPr lang="en-US" sz="6000" b="1" kern="1200" dirty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6000" b="1" kern="1200" dirty="0" err="1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che</a:t>
            </a:r>
            <a:r>
              <a:rPr lang="en-US" sz="6000" b="1" kern="1200" dirty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6000" b="1" kern="1200" dirty="0" err="1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sono</a:t>
            </a:r>
            <a:r>
              <a:rPr lang="en-US" sz="6000" b="1" kern="1200" dirty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6000" b="1" kern="1200" dirty="0" err="1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stati</a:t>
            </a:r>
            <a:r>
              <a:rPr lang="en-US" sz="6000" b="1" kern="1200" dirty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6000" b="1" kern="1200" dirty="0" err="1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inclusi</a:t>
            </a:r>
            <a:endParaRPr lang="en-US" sz="6000" kern="1200" dirty="0">
              <a:solidFill>
                <a:schemeClr val="bg1"/>
              </a:solidFill>
              <a:effectLst/>
              <a:latin typeface="+mj-lt"/>
              <a:ea typeface="+mj-ea"/>
              <a:cs typeface="+mj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AD463E1-6621-44B4-A995-C70A4631D3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07830" y="385730"/>
            <a:ext cx="1128382" cy="847206"/>
            <a:chOff x="5307830" y="325570"/>
            <a:chExt cx="1128382" cy="847206"/>
          </a:xfrm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A152F29E-C625-4313-96BF-5675B357C0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307830" y="577396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C2A5CB78-6497-4151-83B6-568BD27EC5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5720" y="325570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577722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E00D8D5-627E-4518-9002-859BD0975247}"/>
              </a:ext>
            </a:extLst>
          </p:cNvPr>
          <p:cNvSpPr txBox="1"/>
          <p:nvPr/>
        </p:nvSpPr>
        <p:spPr>
          <a:xfrm>
            <a:off x="815962" y="353961"/>
            <a:ext cx="11012357" cy="3605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3600" b="1" dirty="0" err="1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Diversi</a:t>
            </a:r>
            <a:r>
              <a:rPr lang="es-ES" sz="3600" b="1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3600" b="1" dirty="0" err="1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documenti</a:t>
            </a:r>
            <a:r>
              <a:rPr lang="es-ES" sz="3600" b="1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3600" b="1" dirty="0" err="1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Vaticani</a:t>
            </a:r>
            <a:r>
              <a:rPr lang="es-ES" sz="3600" i="1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en-US" sz="3600" i="1" dirty="0">
              <a:effectLst/>
              <a:latin typeface="Arial Nova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28700" marR="0" lvl="1" indent="-5715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s-ES" sz="3600" i="1" dirty="0" err="1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Evangelii</a:t>
            </a:r>
            <a:r>
              <a:rPr lang="es-ES" sz="3600" i="1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3600" i="1" dirty="0" err="1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Gaudium</a:t>
            </a:r>
            <a:r>
              <a:rPr lang="es-ES" sz="3600" i="1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(2013) </a:t>
            </a:r>
            <a:endParaRPr lang="en-US" sz="3600" dirty="0">
              <a:effectLst/>
              <a:latin typeface="Arial Nova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28700" marR="0" lvl="1" indent="-5715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s-ES" sz="3600" i="1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Ratio </a:t>
            </a:r>
            <a:r>
              <a:rPr lang="es-ES" sz="3600" i="1" dirty="0" err="1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Fundamentalis</a:t>
            </a:r>
            <a:r>
              <a:rPr lang="es-ES" sz="3600" i="1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R="0" lv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3600" i="1" dirty="0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es-ES" sz="3600" i="1" dirty="0" err="1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Institutionis</a:t>
            </a:r>
            <a:r>
              <a:rPr lang="es-ES" sz="3600" i="1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3600" i="1" dirty="0" err="1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Sacerdotalis</a:t>
            </a:r>
            <a:r>
              <a:rPr lang="es-ES" sz="3600" i="1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3600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(2016)</a:t>
            </a:r>
            <a:endParaRPr lang="en-US" sz="3600" dirty="0">
              <a:effectLst/>
              <a:latin typeface="Arial Nova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28700" marR="0" lvl="1" indent="-5715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s-ES" sz="3600" i="1" dirty="0" err="1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Gaudete</a:t>
            </a:r>
            <a:r>
              <a:rPr lang="es-ES" sz="3600" i="1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 </a:t>
            </a:r>
            <a:r>
              <a:rPr lang="es-ES" sz="3600" i="1" dirty="0" err="1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Exsultate</a:t>
            </a:r>
            <a:r>
              <a:rPr lang="es-ES" sz="3600" i="1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(2018)</a:t>
            </a:r>
            <a:endParaRPr lang="en-US" sz="3600" dirty="0">
              <a:effectLst/>
              <a:latin typeface="Arial Nova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28700" marR="0" lvl="1" indent="-5715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s-ES" sz="3600" dirty="0" err="1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Sinodo</a:t>
            </a:r>
            <a:r>
              <a:rPr lang="es-ES" sz="3600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 i Giovani (2018)</a:t>
            </a:r>
            <a:endParaRPr lang="en-US" sz="3600" dirty="0">
              <a:effectLst/>
              <a:latin typeface="Arial Nova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A group of people walking in front of a building&#10;&#10;Description automatically generated">
            <a:extLst>
              <a:ext uri="{FF2B5EF4-FFF2-40B4-BE49-F238E27FC236}">
                <a16:creationId xmlns:a16="http://schemas.microsoft.com/office/drawing/2014/main" id="{200841B7-991D-40A7-969E-8C9E7DA880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751525" y="4132928"/>
            <a:ext cx="8924925" cy="21907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6082EC-8D0F-4204-AEF5-8A6E19A9C330}"/>
              </a:ext>
            </a:extLst>
          </p:cNvPr>
          <p:cNvSpPr txBox="1"/>
          <p:nvPr/>
        </p:nvSpPr>
        <p:spPr>
          <a:xfrm>
            <a:off x="1859679" y="8073820"/>
            <a:ext cx="89249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en.wikipedia.org/wiki/St._Peter%27s_Square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7269072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707</Words>
  <Application>Microsoft Office PowerPoint</Application>
  <PresentationFormat>Widescreen</PresentationFormat>
  <Paragraphs>122</Paragraphs>
  <Slides>24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Arial Nova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Manuel Rodríguez Delgado</dc:creator>
  <cp:lastModifiedBy>Manuel Rodríguez Delgado</cp:lastModifiedBy>
  <cp:revision>9</cp:revision>
  <dcterms:created xsi:type="dcterms:W3CDTF">2020-10-19T19:45:48Z</dcterms:created>
  <dcterms:modified xsi:type="dcterms:W3CDTF">2020-10-21T15:00:04Z</dcterms:modified>
</cp:coreProperties>
</file>